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modernComment_107_0.xml" ContentType="application/vnd.ms-powerpoint.comments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4"/>
  </p:sldMasterIdLst>
  <p:notesMasterIdLst>
    <p:notesMasterId r:id="rId21"/>
  </p:notesMasterIdLst>
  <p:sldIdLst>
    <p:sldId id="256" r:id="rId5"/>
    <p:sldId id="279" r:id="rId6"/>
    <p:sldId id="258" r:id="rId7"/>
    <p:sldId id="280" r:id="rId8"/>
    <p:sldId id="281" r:id="rId9"/>
    <p:sldId id="260" r:id="rId10"/>
    <p:sldId id="265" r:id="rId11"/>
    <p:sldId id="266" r:id="rId12"/>
    <p:sldId id="262" r:id="rId13"/>
    <p:sldId id="263" r:id="rId14"/>
    <p:sldId id="267" r:id="rId15"/>
    <p:sldId id="264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F1B0A1-DC15-C8D9-B77C-BE5D2616C523}" name="Perez, Iris" initials="PI" userId="S::iaperez@CHLA.USC.EDU::40782ce7-d26c-43d6-9a0f-262eab03c55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580"/>
  </p:normalViewPr>
  <p:slideViewPr>
    <p:cSldViewPr snapToGrid="0" snapToObjects="1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omments/modernComment_107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2E1CA08-8A11-40D6-9920-7B3550CAB083}" authorId="{54F1B0A1-DC15-C8D9-B77C-BE5D2616C523}" created="2023-04-07T19:38:36.617">
    <pc:sldMkLst xmlns:pc="http://schemas.microsoft.com/office/powerpoint/2013/main/command">
      <pc:docMk/>
      <pc:sldMk cId="0" sldId="263"/>
    </pc:sldMkLst>
    <p188:txBody>
      <a:bodyPr/>
      <a:lstStyle/>
      <a:p>
        <a:r>
          <a:rPr lang="en-US"/>
          <a:t>Consider adding workforce data from different subspecialties</a:t>
        </a:r>
      </a:p>
    </p188:txBody>
  </p188:cm>
  <p188:cm id="{12BD0FED-E7C4-4D7F-BAEE-609A7F2E814D}" authorId="{54F1B0A1-DC15-C8D9-B77C-BE5D2616C523}" created="2023-04-07T19:39:46.061">
    <pc:sldMkLst xmlns:pc="http://schemas.microsoft.com/office/powerpoint/2013/main/command">
      <pc:docMk/>
      <pc:sldMk cId="0" sldId="263"/>
    </pc:sldMkLst>
    <p188:txBody>
      <a:bodyPr/>
      <a:lstStyle/>
      <a:p>
        <a:r>
          <a:rPr lang="en-US"/>
          <a:t>Number of board certified physicians </a:t>
        </a:r>
      </a:p>
    </p188:txBody>
  </p188:cm>
</p188:cmLst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21.svg"/><Relationship Id="rId4" Type="http://schemas.openxmlformats.org/officeDocument/2006/relationships/image" Target="../media/image17.svg"/><Relationship Id="rId9" Type="http://schemas.openxmlformats.org/officeDocument/2006/relationships/image" Target="../media/image20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21.svg"/><Relationship Id="rId4" Type="http://schemas.openxmlformats.org/officeDocument/2006/relationships/image" Target="../media/image17.svg"/><Relationship Id="rId9" Type="http://schemas.openxmlformats.org/officeDocument/2006/relationships/image" Target="../media/image20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D0037-EFF7-47A3-BA84-0F0879BA26F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D849D7-B05C-4711-AB53-F0B844AFEE87}">
      <dgm:prSet/>
      <dgm:spPr/>
      <dgm:t>
        <a:bodyPr/>
        <a:lstStyle/>
        <a:p>
          <a:r>
            <a:rPr lang="en-US" dirty="0"/>
            <a:t>What is Sleep Medicine?</a:t>
          </a:r>
        </a:p>
      </dgm:t>
    </dgm:pt>
    <dgm:pt modelId="{EDC190E0-3A18-438F-8181-15E7E546909D}" type="parTrans" cxnId="{ACDB9BAC-5598-4035-AD75-2A2BFA5E3264}">
      <dgm:prSet/>
      <dgm:spPr/>
      <dgm:t>
        <a:bodyPr/>
        <a:lstStyle/>
        <a:p>
          <a:endParaRPr lang="en-US"/>
        </a:p>
      </dgm:t>
    </dgm:pt>
    <dgm:pt modelId="{52277ABE-58C1-4DB3-98CE-49809FA52361}" type="sibTrans" cxnId="{ACDB9BAC-5598-4035-AD75-2A2BFA5E3264}">
      <dgm:prSet/>
      <dgm:spPr/>
      <dgm:t>
        <a:bodyPr/>
        <a:lstStyle/>
        <a:p>
          <a:endParaRPr lang="en-US" dirty="0"/>
        </a:p>
      </dgm:t>
    </dgm:pt>
    <dgm:pt modelId="{B61E08AD-AE2B-4ED2-8821-A6F751D0BEA3}">
      <dgm:prSet/>
      <dgm:spPr/>
      <dgm:t>
        <a:bodyPr/>
        <a:lstStyle/>
        <a:p>
          <a:r>
            <a:rPr lang="en-US" dirty="0"/>
            <a:t>The Evolution of Sleep Medicine</a:t>
          </a:r>
        </a:p>
      </dgm:t>
    </dgm:pt>
    <dgm:pt modelId="{DC7814D2-F54B-4C48-9B20-BC22AE3E11C2}" type="parTrans" cxnId="{1EB15B53-E5C9-4830-B103-3B3D20535209}">
      <dgm:prSet/>
      <dgm:spPr/>
      <dgm:t>
        <a:bodyPr/>
        <a:lstStyle/>
        <a:p>
          <a:endParaRPr lang="en-US"/>
        </a:p>
      </dgm:t>
    </dgm:pt>
    <dgm:pt modelId="{1025833E-F424-4B32-B6D5-CA8E02305E3C}" type="sibTrans" cxnId="{1EB15B53-E5C9-4830-B103-3B3D20535209}">
      <dgm:prSet/>
      <dgm:spPr/>
      <dgm:t>
        <a:bodyPr/>
        <a:lstStyle/>
        <a:p>
          <a:endParaRPr lang="en-US" dirty="0"/>
        </a:p>
      </dgm:t>
    </dgm:pt>
    <dgm:pt modelId="{D00FD133-DCAC-46E3-B9AD-4AC2B2805339}">
      <dgm:prSet/>
      <dgm:spPr/>
      <dgm:t>
        <a:bodyPr/>
        <a:lstStyle/>
        <a:p>
          <a:r>
            <a:rPr lang="en-US" dirty="0"/>
            <a:t>Why Choose Sleep Medicine?</a:t>
          </a:r>
        </a:p>
      </dgm:t>
    </dgm:pt>
    <dgm:pt modelId="{401596F2-403B-437A-9050-8F43DA14C24F}" type="parTrans" cxnId="{C615B3D5-96A7-49AE-ABC3-2D21E612B136}">
      <dgm:prSet/>
      <dgm:spPr/>
      <dgm:t>
        <a:bodyPr/>
        <a:lstStyle/>
        <a:p>
          <a:endParaRPr lang="en-US"/>
        </a:p>
      </dgm:t>
    </dgm:pt>
    <dgm:pt modelId="{91BA2358-34C7-4ED3-8651-D2F81C292BB4}" type="sibTrans" cxnId="{C615B3D5-96A7-49AE-ABC3-2D21E612B136}">
      <dgm:prSet/>
      <dgm:spPr/>
      <dgm:t>
        <a:bodyPr/>
        <a:lstStyle/>
        <a:p>
          <a:endParaRPr lang="en-US" dirty="0"/>
        </a:p>
      </dgm:t>
    </dgm:pt>
    <dgm:pt modelId="{B79EF765-A27C-49AA-BF98-34B8DA76697D}">
      <dgm:prSet/>
      <dgm:spPr/>
      <dgm:t>
        <a:bodyPr/>
        <a:lstStyle/>
        <a:p>
          <a:r>
            <a:rPr lang="en-US" dirty="0"/>
            <a:t>Path to Sleep Medicine Training</a:t>
          </a:r>
        </a:p>
      </dgm:t>
    </dgm:pt>
    <dgm:pt modelId="{A4E39CE9-AA74-44D4-9CE7-FDB107DD2290}" type="parTrans" cxnId="{2D21ACC9-E628-426C-B404-6447AA08C0E2}">
      <dgm:prSet/>
      <dgm:spPr/>
      <dgm:t>
        <a:bodyPr/>
        <a:lstStyle/>
        <a:p>
          <a:endParaRPr lang="en-US"/>
        </a:p>
      </dgm:t>
    </dgm:pt>
    <dgm:pt modelId="{0E903F7C-01B6-4463-84FF-92F920A02459}" type="sibTrans" cxnId="{2D21ACC9-E628-426C-B404-6447AA08C0E2}">
      <dgm:prSet/>
      <dgm:spPr/>
      <dgm:t>
        <a:bodyPr/>
        <a:lstStyle/>
        <a:p>
          <a:endParaRPr lang="en-US" dirty="0"/>
        </a:p>
      </dgm:t>
    </dgm:pt>
    <dgm:pt modelId="{0DA5C796-5F90-48E2-A5FA-F1E31264F240}">
      <dgm:prSet/>
      <dgm:spPr/>
      <dgm:t>
        <a:bodyPr/>
        <a:lstStyle/>
        <a:p>
          <a:r>
            <a:rPr lang="en-US" dirty="0"/>
            <a:t>Opportunities for Sleep Physicians</a:t>
          </a:r>
        </a:p>
      </dgm:t>
    </dgm:pt>
    <dgm:pt modelId="{8060F2A6-8518-4436-8D7D-A92FE56758D3}" type="parTrans" cxnId="{5B6792A1-0D6E-4E1C-8E54-A17603DA602A}">
      <dgm:prSet/>
      <dgm:spPr/>
      <dgm:t>
        <a:bodyPr/>
        <a:lstStyle/>
        <a:p>
          <a:endParaRPr lang="en-US"/>
        </a:p>
      </dgm:t>
    </dgm:pt>
    <dgm:pt modelId="{82CD5015-03F3-44CD-BC7F-0D30A32610D7}" type="sibTrans" cxnId="{5B6792A1-0D6E-4E1C-8E54-A17603DA602A}">
      <dgm:prSet/>
      <dgm:spPr/>
      <dgm:t>
        <a:bodyPr/>
        <a:lstStyle/>
        <a:p>
          <a:endParaRPr lang="en-US" dirty="0"/>
        </a:p>
      </dgm:t>
    </dgm:pt>
    <dgm:pt modelId="{7E24DBDC-98DF-4AAF-BBEF-458A6CE3F6A5}">
      <dgm:prSet/>
      <dgm:spPr/>
      <dgm:t>
        <a:bodyPr/>
        <a:lstStyle/>
        <a:p>
          <a:r>
            <a:rPr lang="en-US" dirty="0"/>
            <a:t>The Sleep Medicine Team</a:t>
          </a:r>
        </a:p>
      </dgm:t>
    </dgm:pt>
    <dgm:pt modelId="{A02302FB-84AA-4BBC-B1A7-16809885CAB6}" type="parTrans" cxnId="{4ECAA374-2D22-438C-999F-700A77AA064E}">
      <dgm:prSet/>
      <dgm:spPr/>
      <dgm:t>
        <a:bodyPr/>
        <a:lstStyle/>
        <a:p>
          <a:endParaRPr lang="en-US"/>
        </a:p>
      </dgm:t>
    </dgm:pt>
    <dgm:pt modelId="{CC9E8CC5-4497-4A6D-8B78-5A1D3B7C9A32}" type="sibTrans" cxnId="{4ECAA374-2D22-438C-999F-700A77AA064E}">
      <dgm:prSet/>
      <dgm:spPr/>
      <dgm:t>
        <a:bodyPr/>
        <a:lstStyle/>
        <a:p>
          <a:endParaRPr lang="en-US" dirty="0"/>
        </a:p>
      </dgm:t>
    </dgm:pt>
    <dgm:pt modelId="{85212493-C14D-4BBD-A295-F87E323FE51E}">
      <dgm:prSet/>
      <dgm:spPr/>
      <dgm:t>
        <a:bodyPr/>
        <a:lstStyle/>
        <a:p>
          <a:r>
            <a:rPr lang="en-US" dirty="0"/>
            <a:t>How to Get Board Certified in Sleep Medicine</a:t>
          </a:r>
        </a:p>
      </dgm:t>
    </dgm:pt>
    <dgm:pt modelId="{E7B1604B-7E0E-4A71-96A0-5C8296AE3ECF}" type="parTrans" cxnId="{B48CACF7-FF96-437F-976D-54D3734A7598}">
      <dgm:prSet/>
      <dgm:spPr/>
      <dgm:t>
        <a:bodyPr/>
        <a:lstStyle/>
        <a:p>
          <a:endParaRPr lang="en-US"/>
        </a:p>
      </dgm:t>
    </dgm:pt>
    <dgm:pt modelId="{F828BABE-0202-4DF2-8BF3-D8D5CB74317F}" type="sibTrans" cxnId="{B48CACF7-FF96-437F-976D-54D3734A7598}">
      <dgm:prSet/>
      <dgm:spPr/>
      <dgm:t>
        <a:bodyPr/>
        <a:lstStyle/>
        <a:p>
          <a:endParaRPr lang="en-US" dirty="0"/>
        </a:p>
      </dgm:t>
    </dgm:pt>
    <dgm:pt modelId="{367449D6-8FC7-48FA-901F-CB4F82390F18}">
      <dgm:prSet/>
      <dgm:spPr/>
      <dgm:t>
        <a:bodyPr/>
        <a:lstStyle/>
        <a:p>
          <a:r>
            <a:rPr lang="en-US" dirty="0"/>
            <a:t>Resources to Get Involved with Sleep Medicine </a:t>
          </a:r>
        </a:p>
      </dgm:t>
    </dgm:pt>
    <dgm:pt modelId="{B801635B-501A-4575-9DA2-3E579EDBC34E}" type="parTrans" cxnId="{ABA7C3FB-5D99-4932-A845-8F7399B0E859}">
      <dgm:prSet/>
      <dgm:spPr/>
      <dgm:t>
        <a:bodyPr/>
        <a:lstStyle/>
        <a:p>
          <a:endParaRPr lang="en-US"/>
        </a:p>
      </dgm:t>
    </dgm:pt>
    <dgm:pt modelId="{EC4B5060-891A-4A16-859B-A401CC925D14}" type="sibTrans" cxnId="{ABA7C3FB-5D99-4932-A845-8F7399B0E859}">
      <dgm:prSet/>
      <dgm:spPr/>
      <dgm:t>
        <a:bodyPr/>
        <a:lstStyle/>
        <a:p>
          <a:endParaRPr lang="en-US"/>
        </a:p>
      </dgm:t>
    </dgm:pt>
    <dgm:pt modelId="{85E77FDF-CDF9-4B5C-AF53-AB87DB22E6C2}" type="pres">
      <dgm:prSet presAssocID="{655D0037-EFF7-47A3-BA84-0F0879BA26F7}" presName="Name0" presStyleCnt="0">
        <dgm:presLayoutVars>
          <dgm:dir/>
          <dgm:resizeHandles val="exact"/>
        </dgm:presLayoutVars>
      </dgm:prSet>
      <dgm:spPr/>
    </dgm:pt>
    <dgm:pt modelId="{0537BD20-8AFB-4927-8A35-0AE5FF8B8B48}" type="pres">
      <dgm:prSet presAssocID="{57D849D7-B05C-4711-AB53-F0B844AFEE87}" presName="node" presStyleLbl="node1" presStyleIdx="0" presStyleCnt="8">
        <dgm:presLayoutVars>
          <dgm:bulletEnabled val="1"/>
        </dgm:presLayoutVars>
      </dgm:prSet>
      <dgm:spPr/>
    </dgm:pt>
    <dgm:pt modelId="{2F34A94A-B66E-4A5E-91D9-53C1953E63E3}" type="pres">
      <dgm:prSet presAssocID="{52277ABE-58C1-4DB3-98CE-49809FA52361}" presName="sibTrans" presStyleLbl="sibTrans1D1" presStyleIdx="0" presStyleCnt="7"/>
      <dgm:spPr/>
    </dgm:pt>
    <dgm:pt modelId="{46BF9E50-86CB-4802-8D8F-3DE0934B2FEB}" type="pres">
      <dgm:prSet presAssocID="{52277ABE-58C1-4DB3-98CE-49809FA52361}" presName="connectorText" presStyleLbl="sibTrans1D1" presStyleIdx="0" presStyleCnt="7"/>
      <dgm:spPr/>
    </dgm:pt>
    <dgm:pt modelId="{75ADCE2B-9A31-4326-8218-001248F6F777}" type="pres">
      <dgm:prSet presAssocID="{B61E08AD-AE2B-4ED2-8821-A6F751D0BEA3}" presName="node" presStyleLbl="node1" presStyleIdx="1" presStyleCnt="8">
        <dgm:presLayoutVars>
          <dgm:bulletEnabled val="1"/>
        </dgm:presLayoutVars>
      </dgm:prSet>
      <dgm:spPr/>
    </dgm:pt>
    <dgm:pt modelId="{5C9A255D-684C-4235-99C2-13603E0575F3}" type="pres">
      <dgm:prSet presAssocID="{1025833E-F424-4B32-B6D5-CA8E02305E3C}" presName="sibTrans" presStyleLbl="sibTrans1D1" presStyleIdx="1" presStyleCnt="7"/>
      <dgm:spPr/>
    </dgm:pt>
    <dgm:pt modelId="{149B9B00-91F6-4854-A1DB-CC102AFE9420}" type="pres">
      <dgm:prSet presAssocID="{1025833E-F424-4B32-B6D5-CA8E02305E3C}" presName="connectorText" presStyleLbl="sibTrans1D1" presStyleIdx="1" presStyleCnt="7"/>
      <dgm:spPr/>
    </dgm:pt>
    <dgm:pt modelId="{9DCF4E27-BB34-4163-8E2F-786F96A2E299}" type="pres">
      <dgm:prSet presAssocID="{D00FD133-DCAC-46E3-B9AD-4AC2B2805339}" presName="node" presStyleLbl="node1" presStyleIdx="2" presStyleCnt="8">
        <dgm:presLayoutVars>
          <dgm:bulletEnabled val="1"/>
        </dgm:presLayoutVars>
      </dgm:prSet>
      <dgm:spPr/>
    </dgm:pt>
    <dgm:pt modelId="{5E2767EF-DED8-4A8E-9FC1-CF96906A2C13}" type="pres">
      <dgm:prSet presAssocID="{91BA2358-34C7-4ED3-8651-D2F81C292BB4}" presName="sibTrans" presStyleLbl="sibTrans1D1" presStyleIdx="2" presStyleCnt="7"/>
      <dgm:spPr/>
    </dgm:pt>
    <dgm:pt modelId="{DE82D77A-74BF-4A74-9826-E5DDB8D6C9A4}" type="pres">
      <dgm:prSet presAssocID="{91BA2358-34C7-4ED3-8651-D2F81C292BB4}" presName="connectorText" presStyleLbl="sibTrans1D1" presStyleIdx="2" presStyleCnt="7"/>
      <dgm:spPr/>
    </dgm:pt>
    <dgm:pt modelId="{8AEF1383-FD3A-43B1-BF96-647C51CF897F}" type="pres">
      <dgm:prSet presAssocID="{B79EF765-A27C-49AA-BF98-34B8DA76697D}" presName="node" presStyleLbl="node1" presStyleIdx="3" presStyleCnt="8">
        <dgm:presLayoutVars>
          <dgm:bulletEnabled val="1"/>
        </dgm:presLayoutVars>
      </dgm:prSet>
      <dgm:spPr/>
    </dgm:pt>
    <dgm:pt modelId="{92B451FE-A4DC-42CE-974B-5E0AB9C1D40A}" type="pres">
      <dgm:prSet presAssocID="{0E903F7C-01B6-4463-84FF-92F920A02459}" presName="sibTrans" presStyleLbl="sibTrans1D1" presStyleIdx="3" presStyleCnt="7"/>
      <dgm:spPr/>
    </dgm:pt>
    <dgm:pt modelId="{17AABF6A-7821-4024-A0A1-97C9D9CEAC57}" type="pres">
      <dgm:prSet presAssocID="{0E903F7C-01B6-4463-84FF-92F920A02459}" presName="connectorText" presStyleLbl="sibTrans1D1" presStyleIdx="3" presStyleCnt="7"/>
      <dgm:spPr/>
    </dgm:pt>
    <dgm:pt modelId="{514800E0-3979-4347-A2FC-81E1F49A349B}" type="pres">
      <dgm:prSet presAssocID="{0DA5C796-5F90-48E2-A5FA-F1E31264F240}" presName="node" presStyleLbl="node1" presStyleIdx="4" presStyleCnt="8">
        <dgm:presLayoutVars>
          <dgm:bulletEnabled val="1"/>
        </dgm:presLayoutVars>
      </dgm:prSet>
      <dgm:spPr/>
    </dgm:pt>
    <dgm:pt modelId="{2DCC536E-DF08-44F8-8187-7136DC6ED35A}" type="pres">
      <dgm:prSet presAssocID="{82CD5015-03F3-44CD-BC7F-0D30A32610D7}" presName="sibTrans" presStyleLbl="sibTrans1D1" presStyleIdx="4" presStyleCnt="7"/>
      <dgm:spPr/>
    </dgm:pt>
    <dgm:pt modelId="{21130E2C-2D2F-4612-B536-73E27ACD70D5}" type="pres">
      <dgm:prSet presAssocID="{82CD5015-03F3-44CD-BC7F-0D30A32610D7}" presName="connectorText" presStyleLbl="sibTrans1D1" presStyleIdx="4" presStyleCnt="7"/>
      <dgm:spPr/>
    </dgm:pt>
    <dgm:pt modelId="{2B8F1E9A-8957-41AC-976E-5D561CAB7A29}" type="pres">
      <dgm:prSet presAssocID="{7E24DBDC-98DF-4AAF-BBEF-458A6CE3F6A5}" presName="node" presStyleLbl="node1" presStyleIdx="5" presStyleCnt="8">
        <dgm:presLayoutVars>
          <dgm:bulletEnabled val="1"/>
        </dgm:presLayoutVars>
      </dgm:prSet>
      <dgm:spPr/>
    </dgm:pt>
    <dgm:pt modelId="{E33EC7C8-7709-48D1-B5F6-CBED9EAB7954}" type="pres">
      <dgm:prSet presAssocID="{CC9E8CC5-4497-4A6D-8B78-5A1D3B7C9A32}" presName="sibTrans" presStyleLbl="sibTrans1D1" presStyleIdx="5" presStyleCnt="7"/>
      <dgm:spPr/>
    </dgm:pt>
    <dgm:pt modelId="{07418490-CAAB-440C-9F44-AFF25744325C}" type="pres">
      <dgm:prSet presAssocID="{CC9E8CC5-4497-4A6D-8B78-5A1D3B7C9A32}" presName="connectorText" presStyleLbl="sibTrans1D1" presStyleIdx="5" presStyleCnt="7"/>
      <dgm:spPr/>
    </dgm:pt>
    <dgm:pt modelId="{D360C4EC-9E66-4289-8BCC-6D6D39525B58}" type="pres">
      <dgm:prSet presAssocID="{85212493-C14D-4BBD-A295-F87E323FE51E}" presName="node" presStyleLbl="node1" presStyleIdx="6" presStyleCnt="8">
        <dgm:presLayoutVars>
          <dgm:bulletEnabled val="1"/>
        </dgm:presLayoutVars>
      </dgm:prSet>
      <dgm:spPr/>
    </dgm:pt>
    <dgm:pt modelId="{B71D287F-2108-43A6-BCCE-D454AE215785}" type="pres">
      <dgm:prSet presAssocID="{F828BABE-0202-4DF2-8BF3-D8D5CB74317F}" presName="sibTrans" presStyleLbl="sibTrans1D1" presStyleIdx="6" presStyleCnt="7"/>
      <dgm:spPr/>
    </dgm:pt>
    <dgm:pt modelId="{3C6A1A8C-4AE2-476E-B506-88D8A00F9600}" type="pres">
      <dgm:prSet presAssocID="{F828BABE-0202-4DF2-8BF3-D8D5CB74317F}" presName="connectorText" presStyleLbl="sibTrans1D1" presStyleIdx="6" presStyleCnt="7"/>
      <dgm:spPr/>
    </dgm:pt>
    <dgm:pt modelId="{6767EFE9-6241-437F-A62A-BFB877348A32}" type="pres">
      <dgm:prSet presAssocID="{367449D6-8FC7-48FA-901F-CB4F82390F18}" presName="node" presStyleLbl="node1" presStyleIdx="7" presStyleCnt="8">
        <dgm:presLayoutVars>
          <dgm:bulletEnabled val="1"/>
        </dgm:presLayoutVars>
      </dgm:prSet>
      <dgm:spPr/>
    </dgm:pt>
  </dgm:ptLst>
  <dgm:cxnLst>
    <dgm:cxn modelId="{C11B7005-76B7-4F67-8C47-0782FF1D2FBC}" type="presOf" srcId="{CC9E8CC5-4497-4A6D-8B78-5A1D3B7C9A32}" destId="{07418490-CAAB-440C-9F44-AFF25744325C}" srcOrd="1" destOrd="0" presId="urn:microsoft.com/office/officeart/2016/7/layout/RepeatingBendingProcessNew"/>
    <dgm:cxn modelId="{20196F0F-5A7A-45EF-B6BB-6A7F1FC511AC}" type="presOf" srcId="{F828BABE-0202-4DF2-8BF3-D8D5CB74317F}" destId="{B71D287F-2108-43A6-BCCE-D454AE215785}" srcOrd="0" destOrd="0" presId="urn:microsoft.com/office/officeart/2016/7/layout/RepeatingBendingProcessNew"/>
    <dgm:cxn modelId="{4B242010-D38E-40E0-9A45-FD95C28E7041}" type="presOf" srcId="{0DA5C796-5F90-48E2-A5FA-F1E31264F240}" destId="{514800E0-3979-4347-A2FC-81E1F49A349B}" srcOrd="0" destOrd="0" presId="urn:microsoft.com/office/officeart/2016/7/layout/RepeatingBendingProcessNew"/>
    <dgm:cxn modelId="{3D729514-931C-4DE0-8E47-AFBF0208A64B}" type="presOf" srcId="{1025833E-F424-4B32-B6D5-CA8E02305E3C}" destId="{5C9A255D-684C-4235-99C2-13603E0575F3}" srcOrd="0" destOrd="0" presId="urn:microsoft.com/office/officeart/2016/7/layout/RepeatingBendingProcessNew"/>
    <dgm:cxn modelId="{1643391C-D26E-4F45-B884-BA9200A0A114}" type="presOf" srcId="{91BA2358-34C7-4ED3-8651-D2F81C292BB4}" destId="{DE82D77A-74BF-4A74-9826-E5DDB8D6C9A4}" srcOrd="1" destOrd="0" presId="urn:microsoft.com/office/officeart/2016/7/layout/RepeatingBendingProcessNew"/>
    <dgm:cxn modelId="{20839C28-3FEA-4026-8848-A7B0E0208DAB}" type="presOf" srcId="{B79EF765-A27C-49AA-BF98-34B8DA76697D}" destId="{8AEF1383-FD3A-43B1-BF96-647C51CF897F}" srcOrd="0" destOrd="0" presId="urn:microsoft.com/office/officeart/2016/7/layout/RepeatingBendingProcessNew"/>
    <dgm:cxn modelId="{273BD73B-2B12-4E4F-A362-58180609164D}" type="presOf" srcId="{655D0037-EFF7-47A3-BA84-0F0879BA26F7}" destId="{85E77FDF-CDF9-4B5C-AF53-AB87DB22E6C2}" srcOrd="0" destOrd="0" presId="urn:microsoft.com/office/officeart/2016/7/layout/RepeatingBendingProcessNew"/>
    <dgm:cxn modelId="{FCF1755B-C739-4417-8963-50728A211B6E}" type="presOf" srcId="{7E24DBDC-98DF-4AAF-BBEF-458A6CE3F6A5}" destId="{2B8F1E9A-8957-41AC-976E-5D561CAB7A29}" srcOrd="0" destOrd="0" presId="urn:microsoft.com/office/officeart/2016/7/layout/RepeatingBendingProcessNew"/>
    <dgm:cxn modelId="{88CF4E48-5A6A-4F6D-9A7E-AF27E4D31249}" type="presOf" srcId="{CC9E8CC5-4497-4A6D-8B78-5A1D3B7C9A32}" destId="{E33EC7C8-7709-48D1-B5F6-CBED9EAB7954}" srcOrd="0" destOrd="0" presId="urn:microsoft.com/office/officeart/2016/7/layout/RepeatingBendingProcessNew"/>
    <dgm:cxn modelId="{02FE9469-B0E7-4424-ABD2-5EB7EF721415}" type="presOf" srcId="{82CD5015-03F3-44CD-BC7F-0D30A32610D7}" destId="{21130E2C-2D2F-4612-B536-73E27ACD70D5}" srcOrd="1" destOrd="0" presId="urn:microsoft.com/office/officeart/2016/7/layout/RepeatingBendingProcessNew"/>
    <dgm:cxn modelId="{6B13696D-CC04-4815-8147-D928E2650FA3}" type="presOf" srcId="{85212493-C14D-4BBD-A295-F87E323FE51E}" destId="{D360C4EC-9E66-4289-8BCC-6D6D39525B58}" srcOrd="0" destOrd="0" presId="urn:microsoft.com/office/officeart/2016/7/layout/RepeatingBendingProcessNew"/>
    <dgm:cxn modelId="{FBF1846F-B1A9-4385-AFEA-467B19EE9ED6}" type="presOf" srcId="{57D849D7-B05C-4711-AB53-F0B844AFEE87}" destId="{0537BD20-8AFB-4927-8A35-0AE5FF8B8B48}" srcOrd="0" destOrd="0" presId="urn:microsoft.com/office/officeart/2016/7/layout/RepeatingBendingProcessNew"/>
    <dgm:cxn modelId="{772AB34F-4E84-4DB9-9193-5A20745DA0E2}" type="presOf" srcId="{82CD5015-03F3-44CD-BC7F-0D30A32610D7}" destId="{2DCC536E-DF08-44F8-8187-7136DC6ED35A}" srcOrd="0" destOrd="0" presId="urn:microsoft.com/office/officeart/2016/7/layout/RepeatingBendingProcessNew"/>
    <dgm:cxn modelId="{1EB15B53-E5C9-4830-B103-3B3D20535209}" srcId="{655D0037-EFF7-47A3-BA84-0F0879BA26F7}" destId="{B61E08AD-AE2B-4ED2-8821-A6F751D0BEA3}" srcOrd="1" destOrd="0" parTransId="{DC7814D2-F54B-4C48-9B20-BC22AE3E11C2}" sibTransId="{1025833E-F424-4B32-B6D5-CA8E02305E3C}"/>
    <dgm:cxn modelId="{4ECAA374-2D22-438C-999F-700A77AA064E}" srcId="{655D0037-EFF7-47A3-BA84-0F0879BA26F7}" destId="{7E24DBDC-98DF-4AAF-BBEF-458A6CE3F6A5}" srcOrd="5" destOrd="0" parTransId="{A02302FB-84AA-4BBC-B1A7-16809885CAB6}" sibTransId="{CC9E8CC5-4497-4A6D-8B78-5A1D3B7C9A32}"/>
    <dgm:cxn modelId="{9C11DD79-14EF-48F5-890E-E1D0C6B7B7A9}" type="presOf" srcId="{0E903F7C-01B6-4463-84FF-92F920A02459}" destId="{92B451FE-A4DC-42CE-974B-5E0AB9C1D40A}" srcOrd="0" destOrd="0" presId="urn:microsoft.com/office/officeart/2016/7/layout/RepeatingBendingProcessNew"/>
    <dgm:cxn modelId="{FE498D80-2F94-4597-8C58-03BE238424CB}" type="presOf" srcId="{52277ABE-58C1-4DB3-98CE-49809FA52361}" destId="{2F34A94A-B66E-4A5E-91D9-53C1953E63E3}" srcOrd="0" destOrd="0" presId="urn:microsoft.com/office/officeart/2016/7/layout/RepeatingBendingProcessNew"/>
    <dgm:cxn modelId="{19818992-C77D-47EE-B410-E8773CF0C0E8}" type="presOf" srcId="{F828BABE-0202-4DF2-8BF3-D8D5CB74317F}" destId="{3C6A1A8C-4AE2-476E-B506-88D8A00F9600}" srcOrd="1" destOrd="0" presId="urn:microsoft.com/office/officeart/2016/7/layout/RepeatingBendingProcessNew"/>
    <dgm:cxn modelId="{29C64E97-2918-4018-B5E1-C248E572209B}" type="presOf" srcId="{367449D6-8FC7-48FA-901F-CB4F82390F18}" destId="{6767EFE9-6241-437F-A62A-BFB877348A32}" srcOrd="0" destOrd="0" presId="urn:microsoft.com/office/officeart/2016/7/layout/RepeatingBendingProcessNew"/>
    <dgm:cxn modelId="{5B6792A1-0D6E-4E1C-8E54-A17603DA602A}" srcId="{655D0037-EFF7-47A3-BA84-0F0879BA26F7}" destId="{0DA5C796-5F90-48E2-A5FA-F1E31264F240}" srcOrd="4" destOrd="0" parTransId="{8060F2A6-8518-4436-8D7D-A92FE56758D3}" sibTransId="{82CD5015-03F3-44CD-BC7F-0D30A32610D7}"/>
    <dgm:cxn modelId="{ACDB9BAC-5598-4035-AD75-2A2BFA5E3264}" srcId="{655D0037-EFF7-47A3-BA84-0F0879BA26F7}" destId="{57D849D7-B05C-4711-AB53-F0B844AFEE87}" srcOrd="0" destOrd="0" parTransId="{EDC190E0-3A18-438F-8181-15E7E546909D}" sibTransId="{52277ABE-58C1-4DB3-98CE-49809FA52361}"/>
    <dgm:cxn modelId="{4D65CEBF-9643-4F04-8D6C-BDAAC9A4C80F}" type="presOf" srcId="{52277ABE-58C1-4DB3-98CE-49809FA52361}" destId="{46BF9E50-86CB-4802-8D8F-3DE0934B2FEB}" srcOrd="1" destOrd="0" presId="urn:microsoft.com/office/officeart/2016/7/layout/RepeatingBendingProcessNew"/>
    <dgm:cxn modelId="{2D21ACC9-E628-426C-B404-6447AA08C0E2}" srcId="{655D0037-EFF7-47A3-BA84-0F0879BA26F7}" destId="{B79EF765-A27C-49AA-BF98-34B8DA76697D}" srcOrd="3" destOrd="0" parTransId="{A4E39CE9-AA74-44D4-9CE7-FDB107DD2290}" sibTransId="{0E903F7C-01B6-4463-84FF-92F920A02459}"/>
    <dgm:cxn modelId="{B81711CD-3CCE-4344-AAD2-0D0A3B0BBCA7}" type="presOf" srcId="{D00FD133-DCAC-46E3-B9AD-4AC2B2805339}" destId="{9DCF4E27-BB34-4163-8E2F-786F96A2E299}" srcOrd="0" destOrd="0" presId="urn:microsoft.com/office/officeart/2016/7/layout/RepeatingBendingProcessNew"/>
    <dgm:cxn modelId="{C615B3D5-96A7-49AE-ABC3-2D21E612B136}" srcId="{655D0037-EFF7-47A3-BA84-0F0879BA26F7}" destId="{D00FD133-DCAC-46E3-B9AD-4AC2B2805339}" srcOrd="2" destOrd="0" parTransId="{401596F2-403B-437A-9050-8F43DA14C24F}" sibTransId="{91BA2358-34C7-4ED3-8651-D2F81C292BB4}"/>
    <dgm:cxn modelId="{E40889D8-5AD2-4773-802F-32260936E222}" type="presOf" srcId="{91BA2358-34C7-4ED3-8651-D2F81C292BB4}" destId="{5E2767EF-DED8-4A8E-9FC1-CF96906A2C13}" srcOrd="0" destOrd="0" presId="urn:microsoft.com/office/officeart/2016/7/layout/RepeatingBendingProcessNew"/>
    <dgm:cxn modelId="{260379EE-1D81-4C6C-A6A4-09A54015F1B7}" type="presOf" srcId="{B61E08AD-AE2B-4ED2-8821-A6F751D0BEA3}" destId="{75ADCE2B-9A31-4326-8218-001248F6F777}" srcOrd="0" destOrd="0" presId="urn:microsoft.com/office/officeart/2016/7/layout/RepeatingBendingProcessNew"/>
    <dgm:cxn modelId="{0DD344F0-BDC3-4F73-B22E-F5801FDCD655}" type="presOf" srcId="{0E903F7C-01B6-4463-84FF-92F920A02459}" destId="{17AABF6A-7821-4024-A0A1-97C9D9CEAC57}" srcOrd="1" destOrd="0" presId="urn:microsoft.com/office/officeart/2016/7/layout/RepeatingBendingProcessNew"/>
    <dgm:cxn modelId="{1023B2F0-88FF-4A87-94AA-D38251C034FE}" type="presOf" srcId="{1025833E-F424-4B32-B6D5-CA8E02305E3C}" destId="{149B9B00-91F6-4854-A1DB-CC102AFE9420}" srcOrd="1" destOrd="0" presId="urn:microsoft.com/office/officeart/2016/7/layout/RepeatingBendingProcessNew"/>
    <dgm:cxn modelId="{B48CACF7-FF96-437F-976D-54D3734A7598}" srcId="{655D0037-EFF7-47A3-BA84-0F0879BA26F7}" destId="{85212493-C14D-4BBD-A295-F87E323FE51E}" srcOrd="6" destOrd="0" parTransId="{E7B1604B-7E0E-4A71-96A0-5C8296AE3ECF}" sibTransId="{F828BABE-0202-4DF2-8BF3-D8D5CB74317F}"/>
    <dgm:cxn modelId="{ABA7C3FB-5D99-4932-A845-8F7399B0E859}" srcId="{655D0037-EFF7-47A3-BA84-0F0879BA26F7}" destId="{367449D6-8FC7-48FA-901F-CB4F82390F18}" srcOrd="7" destOrd="0" parTransId="{B801635B-501A-4575-9DA2-3E579EDBC34E}" sibTransId="{EC4B5060-891A-4A16-859B-A401CC925D14}"/>
    <dgm:cxn modelId="{903B1A24-DF0F-4FD0-8E86-F56249578570}" type="presParOf" srcId="{85E77FDF-CDF9-4B5C-AF53-AB87DB22E6C2}" destId="{0537BD20-8AFB-4927-8A35-0AE5FF8B8B48}" srcOrd="0" destOrd="0" presId="urn:microsoft.com/office/officeart/2016/7/layout/RepeatingBendingProcessNew"/>
    <dgm:cxn modelId="{19C4C15F-B082-4C2A-B900-EBEF761EA71F}" type="presParOf" srcId="{85E77FDF-CDF9-4B5C-AF53-AB87DB22E6C2}" destId="{2F34A94A-B66E-4A5E-91D9-53C1953E63E3}" srcOrd="1" destOrd="0" presId="urn:microsoft.com/office/officeart/2016/7/layout/RepeatingBendingProcessNew"/>
    <dgm:cxn modelId="{7395F01A-1FDD-4D12-A067-5D587936F0A1}" type="presParOf" srcId="{2F34A94A-B66E-4A5E-91D9-53C1953E63E3}" destId="{46BF9E50-86CB-4802-8D8F-3DE0934B2FEB}" srcOrd="0" destOrd="0" presId="urn:microsoft.com/office/officeart/2016/7/layout/RepeatingBendingProcessNew"/>
    <dgm:cxn modelId="{3B07DD87-F733-4B19-AE97-7EDB926892A0}" type="presParOf" srcId="{85E77FDF-CDF9-4B5C-AF53-AB87DB22E6C2}" destId="{75ADCE2B-9A31-4326-8218-001248F6F777}" srcOrd="2" destOrd="0" presId="urn:microsoft.com/office/officeart/2016/7/layout/RepeatingBendingProcessNew"/>
    <dgm:cxn modelId="{81ECC675-53EC-4D60-82F4-31F13C5B872D}" type="presParOf" srcId="{85E77FDF-CDF9-4B5C-AF53-AB87DB22E6C2}" destId="{5C9A255D-684C-4235-99C2-13603E0575F3}" srcOrd="3" destOrd="0" presId="urn:microsoft.com/office/officeart/2016/7/layout/RepeatingBendingProcessNew"/>
    <dgm:cxn modelId="{891E6D3E-F22B-46CF-AE49-0D201EDFECEC}" type="presParOf" srcId="{5C9A255D-684C-4235-99C2-13603E0575F3}" destId="{149B9B00-91F6-4854-A1DB-CC102AFE9420}" srcOrd="0" destOrd="0" presId="urn:microsoft.com/office/officeart/2016/7/layout/RepeatingBendingProcessNew"/>
    <dgm:cxn modelId="{870E4D19-00BF-4FD3-B3D6-91C0D96D0237}" type="presParOf" srcId="{85E77FDF-CDF9-4B5C-AF53-AB87DB22E6C2}" destId="{9DCF4E27-BB34-4163-8E2F-786F96A2E299}" srcOrd="4" destOrd="0" presId="urn:microsoft.com/office/officeart/2016/7/layout/RepeatingBendingProcessNew"/>
    <dgm:cxn modelId="{17BA5DB1-D94B-478C-AC20-B6AF927DC4CC}" type="presParOf" srcId="{85E77FDF-CDF9-4B5C-AF53-AB87DB22E6C2}" destId="{5E2767EF-DED8-4A8E-9FC1-CF96906A2C13}" srcOrd="5" destOrd="0" presId="urn:microsoft.com/office/officeart/2016/7/layout/RepeatingBendingProcessNew"/>
    <dgm:cxn modelId="{61E13922-3D8E-4ED3-89E3-259F1DA77161}" type="presParOf" srcId="{5E2767EF-DED8-4A8E-9FC1-CF96906A2C13}" destId="{DE82D77A-74BF-4A74-9826-E5DDB8D6C9A4}" srcOrd="0" destOrd="0" presId="urn:microsoft.com/office/officeart/2016/7/layout/RepeatingBendingProcessNew"/>
    <dgm:cxn modelId="{8EE7AAA2-D03B-4F44-90E9-333BABC65128}" type="presParOf" srcId="{85E77FDF-CDF9-4B5C-AF53-AB87DB22E6C2}" destId="{8AEF1383-FD3A-43B1-BF96-647C51CF897F}" srcOrd="6" destOrd="0" presId="urn:microsoft.com/office/officeart/2016/7/layout/RepeatingBendingProcessNew"/>
    <dgm:cxn modelId="{026CE9DE-EFBE-4DA1-B3A9-08CB06F9549E}" type="presParOf" srcId="{85E77FDF-CDF9-4B5C-AF53-AB87DB22E6C2}" destId="{92B451FE-A4DC-42CE-974B-5E0AB9C1D40A}" srcOrd="7" destOrd="0" presId="urn:microsoft.com/office/officeart/2016/7/layout/RepeatingBendingProcessNew"/>
    <dgm:cxn modelId="{B5EC50D5-9019-4E4F-86AF-BDFDCAD463F8}" type="presParOf" srcId="{92B451FE-A4DC-42CE-974B-5E0AB9C1D40A}" destId="{17AABF6A-7821-4024-A0A1-97C9D9CEAC57}" srcOrd="0" destOrd="0" presId="urn:microsoft.com/office/officeart/2016/7/layout/RepeatingBendingProcessNew"/>
    <dgm:cxn modelId="{1BAC035D-1D10-4E8D-A35F-F9AD578EE7DE}" type="presParOf" srcId="{85E77FDF-CDF9-4B5C-AF53-AB87DB22E6C2}" destId="{514800E0-3979-4347-A2FC-81E1F49A349B}" srcOrd="8" destOrd="0" presId="urn:microsoft.com/office/officeart/2016/7/layout/RepeatingBendingProcessNew"/>
    <dgm:cxn modelId="{9E4517DB-545C-4027-90DC-9FC69B5E0B79}" type="presParOf" srcId="{85E77FDF-CDF9-4B5C-AF53-AB87DB22E6C2}" destId="{2DCC536E-DF08-44F8-8187-7136DC6ED35A}" srcOrd="9" destOrd="0" presId="urn:microsoft.com/office/officeart/2016/7/layout/RepeatingBendingProcessNew"/>
    <dgm:cxn modelId="{C3599873-4F06-498D-8C27-B80648C22B49}" type="presParOf" srcId="{2DCC536E-DF08-44F8-8187-7136DC6ED35A}" destId="{21130E2C-2D2F-4612-B536-73E27ACD70D5}" srcOrd="0" destOrd="0" presId="urn:microsoft.com/office/officeart/2016/7/layout/RepeatingBendingProcessNew"/>
    <dgm:cxn modelId="{C2425F8B-BE0A-4FA2-B3F9-DF0C1ACEA5A1}" type="presParOf" srcId="{85E77FDF-CDF9-4B5C-AF53-AB87DB22E6C2}" destId="{2B8F1E9A-8957-41AC-976E-5D561CAB7A29}" srcOrd="10" destOrd="0" presId="urn:microsoft.com/office/officeart/2016/7/layout/RepeatingBendingProcessNew"/>
    <dgm:cxn modelId="{D06EAC40-FFD3-445D-BB6B-573FC36BACF7}" type="presParOf" srcId="{85E77FDF-CDF9-4B5C-AF53-AB87DB22E6C2}" destId="{E33EC7C8-7709-48D1-B5F6-CBED9EAB7954}" srcOrd="11" destOrd="0" presId="urn:microsoft.com/office/officeart/2016/7/layout/RepeatingBendingProcessNew"/>
    <dgm:cxn modelId="{AB9729B5-C420-4737-BBDA-983B85621B1F}" type="presParOf" srcId="{E33EC7C8-7709-48D1-B5F6-CBED9EAB7954}" destId="{07418490-CAAB-440C-9F44-AFF25744325C}" srcOrd="0" destOrd="0" presId="urn:microsoft.com/office/officeart/2016/7/layout/RepeatingBendingProcessNew"/>
    <dgm:cxn modelId="{5300945A-82CD-484A-A793-629B0FDE5940}" type="presParOf" srcId="{85E77FDF-CDF9-4B5C-AF53-AB87DB22E6C2}" destId="{D360C4EC-9E66-4289-8BCC-6D6D39525B58}" srcOrd="12" destOrd="0" presId="urn:microsoft.com/office/officeart/2016/7/layout/RepeatingBendingProcessNew"/>
    <dgm:cxn modelId="{0B7A9682-46A5-456B-B0E4-21D6AE03273C}" type="presParOf" srcId="{85E77FDF-CDF9-4B5C-AF53-AB87DB22E6C2}" destId="{B71D287F-2108-43A6-BCCE-D454AE215785}" srcOrd="13" destOrd="0" presId="urn:microsoft.com/office/officeart/2016/7/layout/RepeatingBendingProcessNew"/>
    <dgm:cxn modelId="{3D7C5CD3-8268-4D42-B973-ADFD707BEFF4}" type="presParOf" srcId="{B71D287F-2108-43A6-BCCE-D454AE215785}" destId="{3C6A1A8C-4AE2-476E-B506-88D8A00F9600}" srcOrd="0" destOrd="0" presId="urn:microsoft.com/office/officeart/2016/7/layout/RepeatingBendingProcessNew"/>
    <dgm:cxn modelId="{ACC608D3-89AA-4086-87E5-0E8E70199A0D}" type="presParOf" srcId="{85E77FDF-CDF9-4B5C-AF53-AB87DB22E6C2}" destId="{6767EFE9-6241-437F-A62A-BFB877348A32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F8607-6795-4396-8670-FFE3033B14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EAF9296-5083-4A27-8930-0FC2D4CDD4FA}">
      <dgm:prSet/>
      <dgm:spPr/>
      <dgm:t>
        <a:bodyPr/>
        <a:lstStyle/>
        <a:p>
          <a:r>
            <a:rPr lang="en-US" dirty="0"/>
            <a:t>About 70 million people in the United States experience chronic sleep problems </a:t>
          </a:r>
        </a:p>
      </dgm:t>
    </dgm:pt>
    <dgm:pt modelId="{A206FDE4-FF90-43AC-B81F-1B4B3465FEEB}" type="parTrans" cxnId="{591C6691-5BF8-4326-BD3A-9D8C251CC61F}">
      <dgm:prSet/>
      <dgm:spPr/>
      <dgm:t>
        <a:bodyPr/>
        <a:lstStyle/>
        <a:p>
          <a:endParaRPr lang="en-US"/>
        </a:p>
      </dgm:t>
    </dgm:pt>
    <dgm:pt modelId="{A344F4E4-F58B-4E14-9415-80DEB6E5128E}" type="sibTrans" cxnId="{591C6691-5BF8-4326-BD3A-9D8C251CC61F}">
      <dgm:prSet/>
      <dgm:spPr/>
      <dgm:t>
        <a:bodyPr/>
        <a:lstStyle/>
        <a:p>
          <a:endParaRPr lang="en-US"/>
        </a:p>
      </dgm:t>
    </dgm:pt>
    <dgm:pt modelId="{C305A24D-446F-4576-AAB2-269D2FC01D78}">
      <dgm:prSet/>
      <dgm:spPr/>
      <dgm:t>
        <a:bodyPr/>
        <a:lstStyle/>
        <a:p>
          <a:r>
            <a:rPr lang="en-US" dirty="0"/>
            <a:t>Insufficient sleep has an estimated economic burden of $411 billion per year in the United States </a:t>
          </a:r>
        </a:p>
      </dgm:t>
    </dgm:pt>
    <dgm:pt modelId="{9B3EB094-C024-423F-B3B7-580E010559ED}" type="parTrans" cxnId="{75095471-0418-4AA4-845B-0CE1F08FEB2B}">
      <dgm:prSet/>
      <dgm:spPr/>
      <dgm:t>
        <a:bodyPr/>
        <a:lstStyle/>
        <a:p>
          <a:endParaRPr lang="en-US"/>
        </a:p>
      </dgm:t>
    </dgm:pt>
    <dgm:pt modelId="{AB5B47DD-1B72-4649-A0D2-33ADC399AD5B}" type="sibTrans" cxnId="{75095471-0418-4AA4-845B-0CE1F08FEB2B}">
      <dgm:prSet/>
      <dgm:spPr/>
      <dgm:t>
        <a:bodyPr/>
        <a:lstStyle/>
        <a:p>
          <a:endParaRPr lang="en-US"/>
        </a:p>
      </dgm:t>
    </dgm:pt>
    <dgm:pt modelId="{F4A1EE5A-8A0B-4E8D-807B-2F6372DFC409}">
      <dgm:prSet/>
      <dgm:spPr/>
      <dgm:t>
        <a:bodyPr/>
        <a:lstStyle/>
        <a:p>
          <a:r>
            <a:rPr lang="en-US" dirty="0"/>
            <a:t>Drowsy driving is responsible for more than 6,000 fatal car crashes per year </a:t>
          </a:r>
        </a:p>
      </dgm:t>
    </dgm:pt>
    <dgm:pt modelId="{7921E243-6D9E-4957-A697-1EFF98411AC1}" type="parTrans" cxnId="{18176F1D-97FE-43EC-8870-B96A92064A6E}">
      <dgm:prSet/>
      <dgm:spPr/>
      <dgm:t>
        <a:bodyPr/>
        <a:lstStyle/>
        <a:p>
          <a:endParaRPr lang="en-US"/>
        </a:p>
      </dgm:t>
    </dgm:pt>
    <dgm:pt modelId="{6E095942-3C5F-4CB8-981F-A46DB5141AE4}" type="sibTrans" cxnId="{18176F1D-97FE-43EC-8870-B96A92064A6E}">
      <dgm:prSet/>
      <dgm:spPr/>
      <dgm:t>
        <a:bodyPr/>
        <a:lstStyle/>
        <a:p>
          <a:endParaRPr lang="en-US"/>
        </a:p>
      </dgm:t>
    </dgm:pt>
    <dgm:pt modelId="{6B914F73-2654-437A-9ADE-C755893FAB9A}">
      <dgm:prSet/>
      <dgm:spPr/>
      <dgm:t>
        <a:bodyPr/>
        <a:lstStyle/>
        <a:p>
          <a:r>
            <a:rPr lang="en-US" dirty="0"/>
            <a:t>There is growing need for sleep physicians with a current estimated patient-to-sleep physician ratio of 43,000:1</a:t>
          </a:r>
        </a:p>
      </dgm:t>
    </dgm:pt>
    <dgm:pt modelId="{A7346937-DB18-450A-9AFF-3D9E400EC92A}" type="parTrans" cxnId="{306E5C7C-C84C-415F-8FD0-AF36DBBFEDCF}">
      <dgm:prSet/>
      <dgm:spPr/>
      <dgm:t>
        <a:bodyPr/>
        <a:lstStyle/>
        <a:p>
          <a:endParaRPr lang="en-US"/>
        </a:p>
      </dgm:t>
    </dgm:pt>
    <dgm:pt modelId="{B1938448-DAD9-41AC-8A38-C83A5DBF9F0B}" type="sibTrans" cxnId="{306E5C7C-C84C-415F-8FD0-AF36DBBFEDCF}">
      <dgm:prSet/>
      <dgm:spPr/>
      <dgm:t>
        <a:bodyPr/>
        <a:lstStyle/>
        <a:p>
          <a:endParaRPr lang="en-US"/>
        </a:p>
      </dgm:t>
    </dgm:pt>
    <dgm:pt modelId="{7CF7899B-5735-40E9-9ED5-8425A0CEC0D2}">
      <dgm:prSet/>
      <dgm:spPr/>
      <dgm:t>
        <a:bodyPr/>
        <a:lstStyle/>
        <a:p>
          <a:r>
            <a:rPr lang="en-US" dirty="0"/>
            <a:t>There are ample sleep opportunities with more than 2,500 accredited sleep facilities in the U.S.</a:t>
          </a:r>
        </a:p>
      </dgm:t>
    </dgm:pt>
    <dgm:pt modelId="{4FCC4779-EF7C-4867-8D49-0F2CCE436E5F}" type="parTrans" cxnId="{5D73BF05-1C12-42EE-88F4-FEAEE63DFF13}">
      <dgm:prSet/>
      <dgm:spPr/>
      <dgm:t>
        <a:bodyPr/>
        <a:lstStyle/>
        <a:p>
          <a:endParaRPr lang="en-US"/>
        </a:p>
      </dgm:t>
    </dgm:pt>
    <dgm:pt modelId="{A9B956DC-C173-41E6-A233-C2E657C61916}" type="sibTrans" cxnId="{5D73BF05-1C12-42EE-88F4-FEAEE63DFF13}">
      <dgm:prSet/>
      <dgm:spPr/>
      <dgm:t>
        <a:bodyPr/>
        <a:lstStyle/>
        <a:p>
          <a:endParaRPr lang="en-US"/>
        </a:p>
      </dgm:t>
    </dgm:pt>
    <dgm:pt modelId="{A795857F-50C4-4378-845B-3EC4C58AE41A}" type="pres">
      <dgm:prSet presAssocID="{EE3F8607-6795-4396-8670-FFE3033B1454}" presName="root" presStyleCnt="0">
        <dgm:presLayoutVars>
          <dgm:dir/>
          <dgm:resizeHandles val="exact"/>
        </dgm:presLayoutVars>
      </dgm:prSet>
      <dgm:spPr/>
    </dgm:pt>
    <dgm:pt modelId="{097C5CDD-50E5-43DD-9F3A-43C2E8DF4880}" type="pres">
      <dgm:prSet presAssocID="{9EAF9296-5083-4A27-8930-0FC2D4CDD4FA}" presName="compNode" presStyleCnt="0"/>
      <dgm:spPr/>
    </dgm:pt>
    <dgm:pt modelId="{F1CB2CAB-D3DD-4572-8AB0-B3FEAE1D3B8B}" type="pres">
      <dgm:prSet presAssocID="{9EAF9296-5083-4A27-8930-0FC2D4CDD4FA}" presName="bgRect" presStyleLbl="bgShp" presStyleIdx="0" presStyleCnt="5"/>
      <dgm:spPr/>
    </dgm:pt>
    <dgm:pt modelId="{D98B51AB-4E0B-4F97-84F0-0DA2289A071A}" type="pres">
      <dgm:prSet presAssocID="{9EAF9296-5083-4A27-8930-0FC2D4CDD4F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1EB8ADB8-9F03-4EA1-A38B-31B0FE120C0E}" type="pres">
      <dgm:prSet presAssocID="{9EAF9296-5083-4A27-8930-0FC2D4CDD4FA}" presName="spaceRect" presStyleCnt="0"/>
      <dgm:spPr/>
    </dgm:pt>
    <dgm:pt modelId="{9B4366FB-E009-41DF-B949-18BC2BEEA0E9}" type="pres">
      <dgm:prSet presAssocID="{9EAF9296-5083-4A27-8930-0FC2D4CDD4FA}" presName="parTx" presStyleLbl="revTx" presStyleIdx="0" presStyleCnt="5">
        <dgm:presLayoutVars>
          <dgm:chMax val="0"/>
          <dgm:chPref val="0"/>
        </dgm:presLayoutVars>
      </dgm:prSet>
      <dgm:spPr/>
    </dgm:pt>
    <dgm:pt modelId="{FDBFE005-E505-4950-B6DC-FAB6BDAA8EB8}" type="pres">
      <dgm:prSet presAssocID="{A344F4E4-F58B-4E14-9415-80DEB6E5128E}" presName="sibTrans" presStyleCnt="0"/>
      <dgm:spPr/>
    </dgm:pt>
    <dgm:pt modelId="{C9074597-9ABC-4D0F-A06F-5893CAD4F308}" type="pres">
      <dgm:prSet presAssocID="{C305A24D-446F-4576-AAB2-269D2FC01D78}" presName="compNode" presStyleCnt="0"/>
      <dgm:spPr/>
    </dgm:pt>
    <dgm:pt modelId="{1A7F6314-31BB-401B-97B6-DCE727BF2199}" type="pres">
      <dgm:prSet presAssocID="{C305A24D-446F-4576-AAB2-269D2FC01D78}" presName="bgRect" presStyleLbl="bgShp" presStyleIdx="1" presStyleCnt="5"/>
      <dgm:spPr/>
    </dgm:pt>
    <dgm:pt modelId="{FEBEFE84-8AA5-4C8D-B983-22A226B5C7A7}" type="pres">
      <dgm:prSet presAssocID="{C305A24D-446F-4576-AAB2-269D2FC01D7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90E262FC-C703-4226-91A1-769BF770F6A4}" type="pres">
      <dgm:prSet presAssocID="{C305A24D-446F-4576-AAB2-269D2FC01D78}" presName="spaceRect" presStyleCnt="0"/>
      <dgm:spPr/>
    </dgm:pt>
    <dgm:pt modelId="{BBCED584-E58A-4AE8-B109-5EF29CF03D87}" type="pres">
      <dgm:prSet presAssocID="{C305A24D-446F-4576-AAB2-269D2FC01D78}" presName="parTx" presStyleLbl="revTx" presStyleIdx="1" presStyleCnt="5">
        <dgm:presLayoutVars>
          <dgm:chMax val="0"/>
          <dgm:chPref val="0"/>
        </dgm:presLayoutVars>
      </dgm:prSet>
      <dgm:spPr/>
    </dgm:pt>
    <dgm:pt modelId="{B83F7A90-DCA9-409E-B7F2-72106E7E3B5F}" type="pres">
      <dgm:prSet presAssocID="{AB5B47DD-1B72-4649-A0D2-33ADC399AD5B}" presName="sibTrans" presStyleCnt="0"/>
      <dgm:spPr/>
    </dgm:pt>
    <dgm:pt modelId="{E698312D-639B-4D55-8144-9BE83EF1A6F1}" type="pres">
      <dgm:prSet presAssocID="{F4A1EE5A-8A0B-4E8D-807B-2F6372DFC409}" presName="compNode" presStyleCnt="0"/>
      <dgm:spPr/>
    </dgm:pt>
    <dgm:pt modelId="{A748D865-448D-4BD9-9DBB-896C1BA86ADB}" type="pres">
      <dgm:prSet presAssocID="{F4A1EE5A-8A0B-4E8D-807B-2F6372DFC409}" presName="bgRect" presStyleLbl="bgShp" presStyleIdx="2" presStyleCnt="5"/>
      <dgm:spPr/>
    </dgm:pt>
    <dgm:pt modelId="{791C255B-73A1-4092-88BA-E1FFEA2E5624}" type="pres">
      <dgm:prSet presAssocID="{F4A1EE5A-8A0B-4E8D-807B-2F6372DFC40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5BCFCC08-66EE-4C8B-9ECA-A61FB7263CC6}" type="pres">
      <dgm:prSet presAssocID="{F4A1EE5A-8A0B-4E8D-807B-2F6372DFC409}" presName="spaceRect" presStyleCnt="0"/>
      <dgm:spPr/>
    </dgm:pt>
    <dgm:pt modelId="{6E51EA1F-7E35-43F0-8F77-3E191C401346}" type="pres">
      <dgm:prSet presAssocID="{F4A1EE5A-8A0B-4E8D-807B-2F6372DFC409}" presName="parTx" presStyleLbl="revTx" presStyleIdx="2" presStyleCnt="5">
        <dgm:presLayoutVars>
          <dgm:chMax val="0"/>
          <dgm:chPref val="0"/>
        </dgm:presLayoutVars>
      </dgm:prSet>
      <dgm:spPr/>
    </dgm:pt>
    <dgm:pt modelId="{BCB50651-FBC9-4DFE-8A9B-FA9A7A384D13}" type="pres">
      <dgm:prSet presAssocID="{6E095942-3C5F-4CB8-981F-A46DB5141AE4}" presName="sibTrans" presStyleCnt="0"/>
      <dgm:spPr/>
    </dgm:pt>
    <dgm:pt modelId="{8F6AE19B-302C-4908-AD6B-8F6B37F0F5E7}" type="pres">
      <dgm:prSet presAssocID="{6B914F73-2654-437A-9ADE-C755893FAB9A}" presName="compNode" presStyleCnt="0"/>
      <dgm:spPr/>
    </dgm:pt>
    <dgm:pt modelId="{B0A912FB-EE98-4F95-B267-5713F246E728}" type="pres">
      <dgm:prSet presAssocID="{6B914F73-2654-437A-9ADE-C755893FAB9A}" presName="bgRect" presStyleLbl="bgShp" presStyleIdx="3" presStyleCnt="5"/>
      <dgm:spPr/>
    </dgm:pt>
    <dgm:pt modelId="{BF944CBB-10A4-4918-94AA-D6FA7A671A66}" type="pres">
      <dgm:prSet presAssocID="{6B914F73-2654-437A-9ADE-C755893FAB9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29C6C6F1-AB8E-4094-8FF9-AA0F6F678259}" type="pres">
      <dgm:prSet presAssocID="{6B914F73-2654-437A-9ADE-C755893FAB9A}" presName="spaceRect" presStyleCnt="0"/>
      <dgm:spPr/>
    </dgm:pt>
    <dgm:pt modelId="{9E075EAF-343C-4CF5-8A2C-65567718D8C3}" type="pres">
      <dgm:prSet presAssocID="{6B914F73-2654-437A-9ADE-C755893FAB9A}" presName="parTx" presStyleLbl="revTx" presStyleIdx="3" presStyleCnt="5">
        <dgm:presLayoutVars>
          <dgm:chMax val="0"/>
          <dgm:chPref val="0"/>
        </dgm:presLayoutVars>
      </dgm:prSet>
      <dgm:spPr/>
    </dgm:pt>
    <dgm:pt modelId="{BA72D523-4250-4082-939F-D0947580045A}" type="pres">
      <dgm:prSet presAssocID="{B1938448-DAD9-41AC-8A38-C83A5DBF9F0B}" presName="sibTrans" presStyleCnt="0"/>
      <dgm:spPr/>
    </dgm:pt>
    <dgm:pt modelId="{9EEA4E0D-7887-40C1-A05D-9F1300F3A3AC}" type="pres">
      <dgm:prSet presAssocID="{7CF7899B-5735-40E9-9ED5-8425A0CEC0D2}" presName="compNode" presStyleCnt="0"/>
      <dgm:spPr/>
    </dgm:pt>
    <dgm:pt modelId="{35EC6E33-E72A-4126-85F2-F42353F7F626}" type="pres">
      <dgm:prSet presAssocID="{7CF7899B-5735-40E9-9ED5-8425A0CEC0D2}" presName="bgRect" presStyleLbl="bgShp" presStyleIdx="4" presStyleCnt="5"/>
      <dgm:spPr/>
    </dgm:pt>
    <dgm:pt modelId="{1F9923BA-3AFA-43CF-9FC7-8DA42EBA3CB5}" type="pres">
      <dgm:prSet presAssocID="{7CF7899B-5735-40E9-9ED5-8425A0CEC0D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0A58F2D0-38BF-4B40-B3C8-5352343BDB06}" type="pres">
      <dgm:prSet presAssocID="{7CF7899B-5735-40E9-9ED5-8425A0CEC0D2}" presName="spaceRect" presStyleCnt="0"/>
      <dgm:spPr/>
    </dgm:pt>
    <dgm:pt modelId="{723446D8-51AB-42AD-9C95-E287F4ADF066}" type="pres">
      <dgm:prSet presAssocID="{7CF7899B-5735-40E9-9ED5-8425A0CEC0D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D73BF05-1C12-42EE-88F4-FEAEE63DFF13}" srcId="{EE3F8607-6795-4396-8670-FFE3033B1454}" destId="{7CF7899B-5735-40E9-9ED5-8425A0CEC0D2}" srcOrd="4" destOrd="0" parTransId="{4FCC4779-EF7C-4867-8D49-0F2CCE436E5F}" sibTransId="{A9B956DC-C173-41E6-A233-C2E657C61916}"/>
    <dgm:cxn modelId="{18176F1D-97FE-43EC-8870-B96A92064A6E}" srcId="{EE3F8607-6795-4396-8670-FFE3033B1454}" destId="{F4A1EE5A-8A0B-4E8D-807B-2F6372DFC409}" srcOrd="2" destOrd="0" parTransId="{7921E243-6D9E-4957-A697-1EFF98411AC1}" sibTransId="{6E095942-3C5F-4CB8-981F-A46DB5141AE4}"/>
    <dgm:cxn modelId="{65B88C1D-0EF4-4E87-83EC-DBE67419EF99}" type="presOf" srcId="{F4A1EE5A-8A0B-4E8D-807B-2F6372DFC409}" destId="{6E51EA1F-7E35-43F0-8F77-3E191C401346}" srcOrd="0" destOrd="0" presId="urn:microsoft.com/office/officeart/2018/2/layout/IconVerticalSolidList"/>
    <dgm:cxn modelId="{FFB1F92C-D5E9-43AC-9FA5-45B9818629DF}" type="presOf" srcId="{EE3F8607-6795-4396-8670-FFE3033B1454}" destId="{A795857F-50C4-4378-845B-3EC4C58AE41A}" srcOrd="0" destOrd="0" presId="urn:microsoft.com/office/officeart/2018/2/layout/IconVerticalSolidList"/>
    <dgm:cxn modelId="{28FC493A-E5D7-4302-AB1C-A46390E13BC4}" type="presOf" srcId="{7CF7899B-5735-40E9-9ED5-8425A0CEC0D2}" destId="{723446D8-51AB-42AD-9C95-E287F4ADF066}" srcOrd="0" destOrd="0" presId="urn:microsoft.com/office/officeart/2018/2/layout/IconVerticalSolidList"/>
    <dgm:cxn modelId="{75095471-0418-4AA4-845B-0CE1F08FEB2B}" srcId="{EE3F8607-6795-4396-8670-FFE3033B1454}" destId="{C305A24D-446F-4576-AAB2-269D2FC01D78}" srcOrd="1" destOrd="0" parTransId="{9B3EB094-C024-423F-B3B7-580E010559ED}" sibTransId="{AB5B47DD-1B72-4649-A0D2-33ADC399AD5B}"/>
    <dgm:cxn modelId="{306E5C7C-C84C-415F-8FD0-AF36DBBFEDCF}" srcId="{EE3F8607-6795-4396-8670-FFE3033B1454}" destId="{6B914F73-2654-437A-9ADE-C755893FAB9A}" srcOrd="3" destOrd="0" parTransId="{A7346937-DB18-450A-9AFF-3D9E400EC92A}" sibTransId="{B1938448-DAD9-41AC-8A38-C83A5DBF9F0B}"/>
    <dgm:cxn modelId="{C297C285-2884-43C8-834D-D44934FF2D70}" type="presOf" srcId="{C305A24D-446F-4576-AAB2-269D2FC01D78}" destId="{BBCED584-E58A-4AE8-B109-5EF29CF03D87}" srcOrd="0" destOrd="0" presId="urn:microsoft.com/office/officeart/2018/2/layout/IconVerticalSolidList"/>
    <dgm:cxn modelId="{3E85918D-BD13-440A-9375-F7E56DB4624D}" type="presOf" srcId="{6B914F73-2654-437A-9ADE-C755893FAB9A}" destId="{9E075EAF-343C-4CF5-8A2C-65567718D8C3}" srcOrd="0" destOrd="0" presId="urn:microsoft.com/office/officeart/2018/2/layout/IconVerticalSolidList"/>
    <dgm:cxn modelId="{591C6691-5BF8-4326-BD3A-9D8C251CC61F}" srcId="{EE3F8607-6795-4396-8670-FFE3033B1454}" destId="{9EAF9296-5083-4A27-8930-0FC2D4CDD4FA}" srcOrd="0" destOrd="0" parTransId="{A206FDE4-FF90-43AC-B81F-1B4B3465FEEB}" sibTransId="{A344F4E4-F58B-4E14-9415-80DEB6E5128E}"/>
    <dgm:cxn modelId="{156418BE-87AC-4C33-A37C-C5AA031153AB}" type="presOf" srcId="{9EAF9296-5083-4A27-8930-0FC2D4CDD4FA}" destId="{9B4366FB-E009-41DF-B949-18BC2BEEA0E9}" srcOrd="0" destOrd="0" presId="urn:microsoft.com/office/officeart/2018/2/layout/IconVerticalSolidList"/>
    <dgm:cxn modelId="{48413C82-AF84-4768-AB87-8149629E447C}" type="presParOf" srcId="{A795857F-50C4-4378-845B-3EC4C58AE41A}" destId="{097C5CDD-50E5-43DD-9F3A-43C2E8DF4880}" srcOrd="0" destOrd="0" presId="urn:microsoft.com/office/officeart/2018/2/layout/IconVerticalSolidList"/>
    <dgm:cxn modelId="{6B9C569E-5A68-440C-8800-5782DE830AC6}" type="presParOf" srcId="{097C5CDD-50E5-43DD-9F3A-43C2E8DF4880}" destId="{F1CB2CAB-D3DD-4572-8AB0-B3FEAE1D3B8B}" srcOrd="0" destOrd="0" presId="urn:microsoft.com/office/officeart/2018/2/layout/IconVerticalSolidList"/>
    <dgm:cxn modelId="{7AD6B18E-996F-4C15-B5E0-8520EE9A5E6E}" type="presParOf" srcId="{097C5CDD-50E5-43DD-9F3A-43C2E8DF4880}" destId="{D98B51AB-4E0B-4F97-84F0-0DA2289A071A}" srcOrd="1" destOrd="0" presId="urn:microsoft.com/office/officeart/2018/2/layout/IconVerticalSolidList"/>
    <dgm:cxn modelId="{3E236D8C-3A78-482A-8B95-1A55B9D28890}" type="presParOf" srcId="{097C5CDD-50E5-43DD-9F3A-43C2E8DF4880}" destId="{1EB8ADB8-9F03-4EA1-A38B-31B0FE120C0E}" srcOrd="2" destOrd="0" presId="urn:microsoft.com/office/officeart/2018/2/layout/IconVerticalSolidList"/>
    <dgm:cxn modelId="{C35E22C2-43CC-44B8-90FA-5EE53CEA8204}" type="presParOf" srcId="{097C5CDD-50E5-43DD-9F3A-43C2E8DF4880}" destId="{9B4366FB-E009-41DF-B949-18BC2BEEA0E9}" srcOrd="3" destOrd="0" presId="urn:microsoft.com/office/officeart/2018/2/layout/IconVerticalSolidList"/>
    <dgm:cxn modelId="{8E628A22-A6F5-4687-ABA1-2AFEAC2BC5C1}" type="presParOf" srcId="{A795857F-50C4-4378-845B-3EC4C58AE41A}" destId="{FDBFE005-E505-4950-B6DC-FAB6BDAA8EB8}" srcOrd="1" destOrd="0" presId="urn:microsoft.com/office/officeart/2018/2/layout/IconVerticalSolidList"/>
    <dgm:cxn modelId="{7ED68925-3214-4960-8337-A48850DE60E9}" type="presParOf" srcId="{A795857F-50C4-4378-845B-3EC4C58AE41A}" destId="{C9074597-9ABC-4D0F-A06F-5893CAD4F308}" srcOrd="2" destOrd="0" presId="urn:microsoft.com/office/officeart/2018/2/layout/IconVerticalSolidList"/>
    <dgm:cxn modelId="{515A3E40-1E11-4715-91DF-42A26186A354}" type="presParOf" srcId="{C9074597-9ABC-4D0F-A06F-5893CAD4F308}" destId="{1A7F6314-31BB-401B-97B6-DCE727BF2199}" srcOrd="0" destOrd="0" presId="urn:microsoft.com/office/officeart/2018/2/layout/IconVerticalSolidList"/>
    <dgm:cxn modelId="{798397DC-1196-4569-89A6-68430B85BA83}" type="presParOf" srcId="{C9074597-9ABC-4D0F-A06F-5893CAD4F308}" destId="{FEBEFE84-8AA5-4C8D-B983-22A226B5C7A7}" srcOrd="1" destOrd="0" presId="urn:microsoft.com/office/officeart/2018/2/layout/IconVerticalSolidList"/>
    <dgm:cxn modelId="{06CB7F06-B173-4C56-BB81-86F4C51AF581}" type="presParOf" srcId="{C9074597-9ABC-4D0F-A06F-5893CAD4F308}" destId="{90E262FC-C703-4226-91A1-769BF770F6A4}" srcOrd="2" destOrd="0" presId="urn:microsoft.com/office/officeart/2018/2/layout/IconVerticalSolidList"/>
    <dgm:cxn modelId="{1D36B73F-D678-4A52-9414-9D0DA041AA2E}" type="presParOf" srcId="{C9074597-9ABC-4D0F-A06F-5893CAD4F308}" destId="{BBCED584-E58A-4AE8-B109-5EF29CF03D87}" srcOrd="3" destOrd="0" presId="urn:microsoft.com/office/officeart/2018/2/layout/IconVerticalSolidList"/>
    <dgm:cxn modelId="{04304ED3-FBF2-4B30-AF00-FB3EA5277292}" type="presParOf" srcId="{A795857F-50C4-4378-845B-3EC4C58AE41A}" destId="{B83F7A90-DCA9-409E-B7F2-72106E7E3B5F}" srcOrd="3" destOrd="0" presId="urn:microsoft.com/office/officeart/2018/2/layout/IconVerticalSolidList"/>
    <dgm:cxn modelId="{7D82398C-D734-4F08-83A3-4AE78DF5499D}" type="presParOf" srcId="{A795857F-50C4-4378-845B-3EC4C58AE41A}" destId="{E698312D-639B-4D55-8144-9BE83EF1A6F1}" srcOrd="4" destOrd="0" presId="urn:microsoft.com/office/officeart/2018/2/layout/IconVerticalSolidList"/>
    <dgm:cxn modelId="{D3D0E680-11AA-4056-9090-70E34ADA5F60}" type="presParOf" srcId="{E698312D-639B-4D55-8144-9BE83EF1A6F1}" destId="{A748D865-448D-4BD9-9DBB-896C1BA86ADB}" srcOrd="0" destOrd="0" presId="urn:microsoft.com/office/officeart/2018/2/layout/IconVerticalSolidList"/>
    <dgm:cxn modelId="{C1BE24F2-68E2-4D98-803A-AE789CDDB4DA}" type="presParOf" srcId="{E698312D-639B-4D55-8144-9BE83EF1A6F1}" destId="{791C255B-73A1-4092-88BA-E1FFEA2E5624}" srcOrd="1" destOrd="0" presId="urn:microsoft.com/office/officeart/2018/2/layout/IconVerticalSolidList"/>
    <dgm:cxn modelId="{888EB5A7-5FF2-4AC3-9203-EAC5B543D99D}" type="presParOf" srcId="{E698312D-639B-4D55-8144-9BE83EF1A6F1}" destId="{5BCFCC08-66EE-4C8B-9ECA-A61FB7263CC6}" srcOrd="2" destOrd="0" presId="urn:microsoft.com/office/officeart/2018/2/layout/IconVerticalSolidList"/>
    <dgm:cxn modelId="{E999F467-AC9D-4478-BD59-9FB373085797}" type="presParOf" srcId="{E698312D-639B-4D55-8144-9BE83EF1A6F1}" destId="{6E51EA1F-7E35-43F0-8F77-3E191C401346}" srcOrd="3" destOrd="0" presId="urn:microsoft.com/office/officeart/2018/2/layout/IconVerticalSolidList"/>
    <dgm:cxn modelId="{9BC9179B-1FCE-4D3C-A29C-873C576213DE}" type="presParOf" srcId="{A795857F-50C4-4378-845B-3EC4C58AE41A}" destId="{BCB50651-FBC9-4DFE-8A9B-FA9A7A384D13}" srcOrd="5" destOrd="0" presId="urn:microsoft.com/office/officeart/2018/2/layout/IconVerticalSolidList"/>
    <dgm:cxn modelId="{CD7DBC53-40F6-4852-BB17-3D94F91D2B79}" type="presParOf" srcId="{A795857F-50C4-4378-845B-3EC4C58AE41A}" destId="{8F6AE19B-302C-4908-AD6B-8F6B37F0F5E7}" srcOrd="6" destOrd="0" presId="urn:microsoft.com/office/officeart/2018/2/layout/IconVerticalSolidList"/>
    <dgm:cxn modelId="{68DA1792-3FE8-4A81-B875-246B25F16464}" type="presParOf" srcId="{8F6AE19B-302C-4908-AD6B-8F6B37F0F5E7}" destId="{B0A912FB-EE98-4F95-B267-5713F246E728}" srcOrd="0" destOrd="0" presId="urn:microsoft.com/office/officeart/2018/2/layout/IconVerticalSolidList"/>
    <dgm:cxn modelId="{BBD40513-6DFD-4449-88A0-374FA5AC8393}" type="presParOf" srcId="{8F6AE19B-302C-4908-AD6B-8F6B37F0F5E7}" destId="{BF944CBB-10A4-4918-94AA-D6FA7A671A66}" srcOrd="1" destOrd="0" presId="urn:microsoft.com/office/officeart/2018/2/layout/IconVerticalSolidList"/>
    <dgm:cxn modelId="{2162547B-9E9A-4902-B542-9F62760FE517}" type="presParOf" srcId="{8F6AE19B-302C-4908-AD6B-8F6B37F0F5E7}" destId="{29C6C6F1-AB8E-4094-8FF9-AA0F6F678259}" srcOrd="2" destOrd="0" presId="urn:microsoft.com/office/officeart/2018/2/layout/IconVerticalSolidList"/>
    <dgm:cxn modelId="{8CC9D3B0-0F6B-4239-8776-330F892707FA}" type="presParOf" srcId="{8F6AE19B-302C-4908-AD6B-8F6B37F0F5E7}" destId="{9E075EAF-343C-4CF5-8A2C-65567718D8C3}" srcOrd="3" destOrd="0" presId="urn:microsoft.com/office/officeart/2018/2/layout/IconVerticalSolidList"/>
    <dgm:cxn modelId="{8025FDA6-70F7-4DF7-A037-C167BDF32DD3}" type="presParOf" srcId="{A795857F-50C4-4378-845B-3EC4C58AE41A}" destId="{BA72D523-4250-4082-939F-D0947580045A}" srcOrd="7" destOrd="0" presId="urn:microsoft.com/office/officeart/2018/2/layout/IconVerticalSolidList"/>
    <dgm:cxn modelId="{214ABF84-B463-47D1-880E-037BA12E0011}" type="presParOf" srcId="{A795857F-50C4-4378-845B-3EC4C58AE41A}" destId="{9EEA4E0D-7887-40C1-A05D-9F1300F3A3AC}" srcOrd="8" destOrd="0" presId="urn:microsoft.com/office/officeart/2018/2/layout/IconVerticalSolidList"/>
    <dgm:cxn modelId="{E4E3E5A7-A4C6-4312-867C-0B059FDBD795}" type="presParOf" srcId="{9EEA4E0D-7887-40C1-A05D-9F1300F3A3AC}" destId="{35EC6E33-E72A-4126-85F2-F42353F7F626}" srcOrd="0" destOrd="0" presId="urn:microsoft.com/office/officeart/2018/2/layout/IconVerticalSolidList"/>
    <dgm:cxn modelId="{2AC2ABE2-1C48-45E1-9E43-CAAFE4569755}" type="presParOf" srcId="{9EEA4E0D-7887-40C1-A05D-9F1300F3A3AC}" destId="{1F9923BA-3AFA-43CF-9FC7-8DA42EBA3CB5}" srcOrd="1" destOrd="0" presId="urn:microsoft.com/office/officeart/2018/2/layout/IconVerticalSolidList"/>
    <dgm:cxn modelId="{CAC02138-B09B-4F35-B742-B7AC08A76D9B}" type="presParOf" srcId="{9EEA4E0D-7887-40C1-A05D-9F1300F3A3AC}" destId="{0A58F2D0-38BF-4B40-B3C8-5352343BDB06}" srcOrd="2" destOrd="0" presId="urn:microsoft.com/office/officeart/2018/2/layout/IconVerticalSolidList"/>
    <dgm:cxn modelId="{AF257E67-2A45-4779-99B2-64424B0B6405}" type="presParOf" srcId="{9EEA4E0D-7887-40C1-A05D-9F1300F3A3AC}" destId="{723446D8-51AB-42AD-9C95-E287F4ADF0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ED1B9B-9CC6-4C0A-9115-18227187B1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3F19E7B-9E64-48D0-951B-C3E44629705E}">
      <dgm:prSet/>
      <dgm:spPr/>
      <dgm:t>
        <a:bodyPr/>
        <a:lstStyle/>
        <a:p>
          <a:r>
            <a:rPr lang="en-US" dirty="0"/>
            <a:t>Complete training in residency at an accredited residency training program</a:t>
          </a:r>
        </a:p>
      </dgm:t>
    </dgm:pt>
    <dgm:pt modelId="{123F56B7-C52D-414D-8794-A9408CB9CE45}" type="parTrans" cxnId="{5AFE18E1-B80B-4C46-BD4F-3FFFC34B8571}">
      <dgm:prSet/>
      <dgm:spPr/>
      <dgm:t>
        <a:bodyPr/>
        <a:lstStyle/>
        <a:p>
          <a:endParaRPr lang="en-US"/>
        </a:p>
      </dgm:t>
    </dgm:pt>
    <dgm:pt modelId="{E7416B3B-A6BA-4D12-8B23-052A2E203E11}" type="sibTrans" cxnId="{5AFE18E1-B80B-4C46-BD4F-3FFFC34B8571}">
      <dgm:prSet/>
      <dgm:spPr/>
      <dgm:t>
        <a:bodyPr/>
        <a:lstStyle/>
        <a:p>
          <a:endParaRPr lang="en-US"/>
        </a:p>
      </dgm:t>
    </dgm:pt>
    <dgm:pt modelId="{47793364-270F-4437-ADBD-C4BCE5148C69}">
      <dgm:prSet/>
      <dgm:spPr/>
      <dgm:t>
        <a:bodyPr/>
        <a:lstStyle/>
        <a:p>
          <a:r>
            <a:rPr lang="en-US" dirty="0"/>
            <a:t>Be board certified in a primary specialty  (ABMS)</a:t>
          </a:r>
        </a:p>
      </dgm:t>
    </dgm:pt>
    <dgm:pt modelId="{9EE014AE-2DC1-4405-AB7B-019DDA6FE944}" type="parTrans" cxnId="{470B5FC1-6B33-4A12-8D5A-D2458B3B605A}">
      <dgm:prSet/>
      <dgm:spPr/>
      <dgm:t>
        <a:bodyPr/>
        <a:lstStyle/>
        <a:p>
          <a:endParaRPr lang="en-US"/>
        </a:p>
      </dgm:t>
    </dgm:pt>
    <dgm:pt modelId="{153E5BCE-CF57-45D8-B5B2-52B5ED467938}" type="sibTrans" cxnId="{470B5FC1-6B33-4A12-8D5A-D2458B3B605A}">
      <dgm:prSet/>
      <dgm:spPr/>
      <dgm:t>
        <a:bodyPr/>
        <a:lstStyle/>
        <a:p>
          <a:endParaRPr lang="en-US"/>
        </a:p>
      </dgm:t>
    </dgm:pt>
    <dgm:pt modelId="{E790AA34-C0D0-434F-B2E1-751CB8F71651}">
      <dgm:prSet/>
      <dgm:spPr/>
      <dgm:t>
        <a:bodyPr/>
        <a:lstStyle/>
        <a:p>
          <a:r>
            <a:rPr lang="en-US" dirty="0"/>
            <a:t>Complete a 12-month fellowship in sleep medicine at an ACGME-accredited sleep medicine fellowship program </a:t>
          </a:r>
        </a:p>
      </dgm:t>
    </dgm:pt>
    <dgm:pt modelId="{72BDBD52-69B5-4CA5-9C0A-F57941D791D9}" type="parTrans" cxnId="{EE18DF14-7B7C-44E0-9D59-99DCDECB5BBC}">
      <dgm:prSet/>
      <dgm:spPr/>
      <dgm:t>
        <a:bodyPr/>
        <a:lstStyle/>
        <a:p>
          <a:endParaRPr lang="en-US"/>
        </a:p>
      </dgm:t>
    </dgm:pt>
    <dgm:pt modelId="{B70E365A-FEAE-407F-B20C-6765DFD7EDC1}" type="sibTrans" cxnId="{EE18DF14-7B7C-44E0-9D59-99DCDECB5BBC}">
      <dgm:prSet/>
      <dgm:spPr/>
      <dgm:t>
        <a:bodyPr/>
        <a:lstStyle/>
        <a:p>
          <a:endParaRPr lang="en-US"/>
        </a:p>
      </dgm:t>
    </dgm:pt>
    <dgm:pt modelId="{B84F8081-3E96-4215-8453-705D9FA259CB}">
      <dgm:prSet/>
      <dgm:spPr/>
      <dgm:t>
        <a:bodyPr/>
        <a:lstStyle/>
        <a:p>
          <a:r>
            <a:rPr lang="en-US" dirty="0"/>
            <a:t>Hold a valid, unrestricted license to practice medicine </a:t>
          </a:r>
        </a:p>
      </dgm:t>
    </dgm:pt>
    <dgm:pt modelId="{A9B34800-9E60-40CA-A9F6-AB73A09001C7}" type="parTrans" cxnId="{081F9776-5D39-42CE-A636-8B5AAFB29A2E}">
      <dgm:prSet/>
      <dgm:spPr/>
      <dgm:t>
        <a:bodyPr/>
        <a:lstStyle/>
        <a:p>
          <a:endParaRPr lang="en-US"/>
        </a:p>
      </dgm:t>
    </dgm:pt>
    <dgm:pt modelId="{82C680EB-B980-4BDA-947D-C291252AB164}" type="sibTrans" cxnId="{081F9776-5D39-42CE-A636-8B5AAFB29A2E}">
      <dgm:prSet/>
      <dgm:spPr/>
      <dgm:t>
        <a:bodyPr/>
        <a:lstStyle/>
        <a:p>
          <a:endParaRPr lang="en-US"/>
        </a:p>
      </dgm:t>
    </dgm:pt>
    <dgm:pt modelId="{EBDA9FBD-B380-4235-896E-ACA30BF5B34B}">
      <dgm:prSet/>
      <dgm:spPr/>
      <dgm:t>
        <a:bodyPr/>
        <a:lstStyle/>
        <a:p>
          <a:r>
            <a:rPr lang="en-US" dirty="0"/>
            <a:t>Achieve a passing score on the sleep medicine certification exam through your primary specialty</a:t>
          </a:r>
        </a:p>
      </dgm:t>
    </dgm:pt>
    <dgm:pt modelId="{03C42908-D5A0-4E92-9DE3-375C0FDEF4C1}" type="parTrans" cxnId="{A0F408BA-631F-4703-A68A-91BBBA46B8B9}">
      <dgm:prSet/>
      <dgm:spPr/>
      <dgm:t>
        <a:bodyPr/>
        <a:lstStyle/>
        <a:p>
          <a:endParaRPr lang="en-US"/>
        </a:p>
      </dgm:t>
    </dgm:pt>
    <dgm:pt modelId="{3A2BDF93-2099-4016-ABB8-6E9309A34BD6}" type="sibTrans" cxnId="{A0F408BA-631F-4703-A68A-91BBBA46B8B9}">
      <dgm:prSet/>
      <dgm:spPr/>
      <dgm:t>
        <a:bodyPr/>
        <a:lstStyle/>
        <a:p>
          <a:endParaRPr lang="en-US"/>
        </a:p>
      </dgm:t>
    </dgm:pt>
    <dgm:pt modelId="{406EBD4A-13C0-4D36-85C4-0AFF622FC707}" type="pres">
      <dgm:prSet presAssocID="{ABED1B9B-9CC6-4C0A-9115-18227187B18C}" presName="root" presStyleCnt="0">
        <dgm:presLayoutVars>
          <dgm:dir/>
          <dgm:resizeHandles val="exact"/>
        </dgm:presLayoutVars>
      </dgm:prSet>
      <dgm:spPr/>
    </dgm:pt>
    <dgm:pt modelId="{CFF05AE0-1CD8-4840-8BA9-32D78C0482DC}" type="pres">
      <dgm:prSet presAssocID="{33F19E7B-9E64-48D0-951B-C3E44629705E}" presName="compNode" presStyleCnt="0"/>
      <dgm:spPr/>
    </dgm:pt>
    <dgm:pt modelId="{FF2FEC84-6065-4A26-AC8C-20CDBD83C685}" type="pres">
      <dgm:prSet presAssocID="{33F19E7B-9E64-48D0-951B-C3E44629705E}" presName="bgRect" presStyleLbl="bgShp" presStyleIdx="0" presStyleCnt="5"/>
      <dgm:spPr/>
    </dgm:pt>
    <dgm:pt modelId="{82398787-BA31-4987-86E7-F01DC1E372D5}" type="pres">
      <dgm:prSet presAssocID="{33F19E7B-9E64-48D0-951B-C3E44629705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73DCF724-9637-4A8B-ABB1-852A5B471BF3}" type="pres">
      <dgm:prSet presAssocID="{33F19E7B-9E64-48D0-951B-C3E44629705E}" presName="spaceRect" presStyleCnt="0"/>
      <dgm:spPr/>
    </dgm:pt>
    <dgm:pt modelId="{C6FED01E-F69A-4882-B618-502503D5C1C6}" type="pres">
      <dgm:prSet presAssocID="{33F19E7B-9E64-48D0-951B-C3E44629705E}" presName="parTx" presStyleLbl="revTx" presStyleIdx="0" presStyleCnt="5">
        <dgm:presLayoutVars>
          <dgm:chMax val="0"/>
          <dgm:chPref val="0"/>
        </dgm:presLayoutVars>
      </dgm:prSet>
      <dgm:spPr/>
    </dgm:pt>
    <dgm:pt modelId="{A7460EE2-2578-445B-BBD2-DA38DFF9FEBA}" type="pres">
      <dgm:prSet presAssocID="{E7416B3B-A6BA-4D12-8B23-052A2E203E11}" presName="sibTrans" presStyleCnt="0"/>
      <dgm:spPr/>
    </dgm:pt>
    <dgm:pt modelId="{C5E8D319-E80E-4302-9E9D-861CF471AC44}" type="pres">
      <dgm:prSet presAssocID="{47793364-270F-4437-ADBD-C4BCE5148C69}" presName="compNode" presStyleCnt="0"/>
      <dgm:spPr/>
    </dgm:pt>
    <dgm:pt modelId="{9661E958-E97C-4128-AACF-8B513D5DFBFF}" type="pres">
      <dgm:prSet presAssocID="{47793364-270F-4437-ADBD-C4BCE5148C69}" presName="bgRect" presStyleLbl="bgShp" presStyleIdx="1" presStyleCnt="5"/>
      <dgm:spPr/>
    </dgm:pt>
    <dgm:pt modelId="{9E49A048-B032-454D-A7DA-A8ECD09E0BED}" type="pres">
      <dgm:prSet presAssocID="{47793364-270F-4437-ADBD-C4BCE5148C6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600B5C9-8156-473B-BE25-19EFF978902D}" type="pres">
      <dgm:prSet presAssocID="{47793364-270F-4437-ADBD-C4BCE5148C69}" presName="spaceRect" presStyleCnt="0"/>
      <dgm:spPr/>
    </dgm:pt>
    <dgm:pt modelId="{B4880D62-3038-4D72-A75F-D9C54917A230}" type="pres">
      <dgm:prSet presAssocID="{47793364-270F-4437-ADBD-C4BCE5148C69}" presName="parTx" presStyleLbl="revTx" presStyleIdx="1" presStyleCnt="5">
        <dgm:presLayoutVars>
          <dgm:chMax val="0"/>
          <dgm:chPref val="0"/>
        </dgm:presLayoutVars>
      </dgm:prSet>
      <dgm:spPr/>
    </dgm:pt>
    <dgm:pt modelId="{4FE8DAD6-9A65-424A-B1AC-66AFC7740DFC}" type="pres">
      <dgm:prSet presAssocID="{153E5BCE-CF57-45D8-B5B2-52B5ED467938}" presName="sibTrans" presStyleCnt="0"/>
      <dgm:spPr/>
    </dgm:pt>
    <dgm:pt modelId="{DA229C52-068E-4D58-BF3E-A4F4FBE7E75A}" type="pres">
      <dgm:prSet presAssocID="{E790AA34-C0D0-434F-B2E1-751CB8F71651}" presName="compNode" presStyleCnt="0"/>
      <dgm:spPr/>
    </dgm:pt>
    <dgm:pt modelId="{6E53236B-F33D-4FD9-A3BE-49B984B662FA}" type="pres">
      <dgm:prSet presAssocID="{E790AA34-C0D0-434F-B2E1-751CB8F71651}" presName="bgRect" presStyleLbl="bgShp" presStyleIdx="2" presStyleCnt="5"/>
      <dgm:spPr/>
    </dgm:pt>
    <dgm:pt modelId="{3EFC0FAB-B60A-4F23-AD73-9EC712508AFF}" type="pres">
      <dgm:prSet presAssocID="{E790AA34-C0D0-434F-B2E1-751CB8F7165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32302933-303A-489D-A57D-EA5D8022B799}" type="pres">
      <dgm:prSet presAssocID="{E790AA34-C0D0-434F-B2E1-751CB8F71651}" presName="spaceRect" presStyleCnt="0"/>
      <dgm:spPr/>
    </dgm:pt>
    <dgm:pt modelId="{F9CF4FBF-1457-427B-823C-8429560CB8C1}" type="pres">
      <dgm:prSet presAssocID="{E790AA34-C0D0-434F-B2E1-751CB8F71651}" presName="parTx" presStyleLbl="revTx" presStyleIdx="2" presStyleCnt="5">
        <dgm:presLayoutVars>
          <dgm:chMax val="0"/>
          <dgm:chPref val="0"/>
        </dgm:presLayoutVars>
      </dgm:prSet>
      <dgm:spPr/>
    </dgm:pt>
    <dgm:pt modelId="{9F3D386B-B74F-4957-A376-9F9031B72660}" type="pres">
      <dgm:prSet presAssocID="{B70E365A-FEAE-407F-B20C-6765DFD7EDC1}" presName="sibTrans" presStyleCnt="0"/>
      <dgm:spPr/>
    </dgm:pt>
    <dgm:pt modelId="{082CC1F2-CFFD-425C-8AFB-AE6D3607B6A7}" type="pres">
      <dgm:prSet presAssocID="{B84F8081-3E96-4215-8453-705D9FA259CB}" presName="compNode" presStyleCnt="0"/>
      <dgm:spPr/>
    </dgm:pt>
    <dgm:pt modelId="{123432F7-96A7-44B2-9D51-3DFB1FC6F8C8}" type="pres">
      <dgm:prSet presAssocID="{B84F8081-3E96-4215-8453-705D9FA259CB}" presName="bgRect" presStyleLbl="bgShp" presStyleIdx="3" presStyleCnt="5"/>
      <dgm:spPr/>
    </dgm:pt>
    <dgm:pt modelId="{DEE60098-786D-4F69-88C2-D26ACA70C8D1}" type="pres">
      <dgm:prSet presAssocID="{B84F8081-3E96-4215-8453-705D9FA259C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EC0AEAE-80F5-41E1-9095-194D23DF62A3}" type="pres">
      <dgm:prSet presAssocID="{B84F8081-3E96-4215-8453-705D9FA259CB}" presName="spaceRect" presStyleCnt="0"/>
      <dgm:spPr/>
    </dgm:pt>
    <dgm:pt modelId="{5A0779D9-D41C-4492-AE28-64D89120885C}" type="pres">
      <dgm:prSet presAssocID="{B84F8081-3E96-4215-8453-705D9FA259CB}" presName="parTx" presStyleLbl="revTx" presStyleIdx="3" presStyleCnt="5">
        <dgm:presLayoutVars>
          <dgm:chMax val="0"/>
          <dgm:chPref val="0"/>
        </dgm:presLayoutVars>
      </dgm:prSet>
      <dgm:spPr/>
    </dgm:pt>
    <dgm:pt modelId="{E11C9A20-E452-487A-A29B-D0CE91B0CFC9}" type="pres">
      <dgm:prSet presAssocID="{82C680EB-B980-4BDA-947D-C291252AB164}" presName="sibTrans" presStyleCnt="0"/>
      <dgm:spPr/>
    </dgm:pt>
    <dgm:pt modelId="{07886AA7-1A75-4C85-A8D3-C942C1F592D4}" type="pres">
      <dgm:prSet presAssocID="{EBDA9FBD-B380-4235-896E-ACA30BF5B34B}" presName="compNode" presStyleCnt="0"/>
      <dgm:spPr/>
    </dgm:pt>
    <dgm:pt modelId="{C5F4B738-7D98-480A-8889-6289B2DDA7CE}" type="pres">
      <dgm:prSet presAssocID="{EBDA9FBD-B380-4235-896E-ACA30BF5B34B}" presName="bgRect" presStyleLbl="bgShp" presStyleIdx="4" presStyleCnt="5"/>
      <dgm:spPr/>
    </dgm:pt>
    <dgm:pt modelId="{48D70BFB-442B-4E07-8A6D-9E3444F915F5}" type="pres">
      <dgm:prSet presAssocID="{EBDA9FBD-B380-4235-896E-ACA30BF5B34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4A0F83AB-C545-4B68-BE53-E176CEC6ACCB}" type="pres">
      <dgm:prSet presAssocID="{EBDA9FBD-B380-4235-896E-ACA30BF5B34B}" presName="spaceRect" presStyleCnt="0"/>
      <dgm:spPr/>
    </dgm:pt>
    <dgm:pt modelId="{89C69416-06EE-4268-B576-975AA91FDE67}" type="pres">
      <dgm:prSet presAssocID="{EBDA9FBD-B380-4235-896E-ACA30BF5B34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E18DF14-7B7C-44E0-9D59-99DCDECB5BBC}" srcId="{ABED1B9B-9CC6-4C0A-9115-18227187B18C}" destId="{E790AA34-C0D0-434F-B2E1-751CB8F71651}" srcOrd="2" destOrd="0" parTransId="{72BDBD52-69B5-4CA5-9C0A-F57941D791D9}" sibTransId="{B70E365A-FEAE-407F-B20C-6765DFD7EDC1}"/>
    <dgm:cxn modelId="{A7B34D3C-C849-416B-8D99-33D4B0F90C89}" type="presOf" srcId="{ABED1B9B-9CC6-4C0A-9115-18227187B18C}" destId="{406EBD4A-13C0-4D36-85C4-0AFF622FC707}" srcOrd="0" destOrd="0" presId="urn:microsoft.com/office/officeart/2018/2/layout/IconVerticalSolidList"/>
    <dgm:cxn modelId="{BE03115E-FE8D-4E24-B5FE-4CD647C1D0A3}" type="presOf" srcId="{E790AA34-C0D0-434F-B2E1-751CB8F71651}" destId="{F9CF4FBF-1457-427B-823C-8429560CB8C1}" srcOrd="0" destOrd="0" presId="urn:microsoft.com/office/officeart/2018/2/layout/IconVerticalSolidList"/>
    <dgm:cxn modelId="{081F9776-5D39-42CE-A636-8B5AAFB29A2E}" srcId="{ABED1B9B-9CC6-4C0A-9115-18227187B18C}" destId="{B84F8081-3E96-4215-8453-705D9FA259CB}" srcOrd="3" destOrd="0" parTransId="{A9B34800-9E60-40CA-A9F6-AB73A09001C7}" sibTransId="{82C680EB-B980-4BDA-947D-C291252AB164}"/>
    <dgm:cxn modelId="{D4F77C82-A523-4A64-A30B-66D23B1F185A}" type="presOf" srcId="{47793364-270F-4437-ADBD-C4BCE5148C69}" destId="{B4880D62-3038-4D72-A75F-D9C54917A230}" srcOrd="0" destOrd="0" presId="urn:microsoft.com/office/officeart/2018/2/layout/IconVerticalSolidList"/>
    <dgm:cxn modelId="{806DADA8-395F-4737-B17E-2685CED1B31E}" type="presOf" srcId="{EBDA9FBD-B380-4235-896E-ACA30BF5B34B}" destId="{89C69416-06EE-4268-B576-975AA91FDE67}" srcOrd="0" destOrd="0" presId="urn:microsoft.com/office/officeart/2018/2/layout/IconVerticalSolidList"/>
    <dgm:cxn modelId="{F17700A9-AC51-457D-8F51-53FF84742269}" type="presOf" srcId="{33F19E7B-9E64-48D0-951B-C3E44629705E}" destId="{C6FED01E-F69A-4882-B618-502503D5C1C6}" srcOrd="0" destOrd="0" presId="urn:microsoft.com/office/officeart/2018/2/layout/IconVerticalSolidList"/>
    <dgm:cxn modelId="{A0F408BA-631F-4703-A68A-91BBBA46B8B9}" srcId="{ABED1B9B-9CC6-4C0A-9115-18227187B18C}" destId="{EBDA9FBD-B380-4235-896E-ACA30BF5B34B}" srcOrd="4" destOrd="0" parTransId="{03C42908-D5A0-4E92-9DE3-375C0FDEF4C1}" sibTransId="{3A2BDF93-2099-4016-ABB8-6E9309A34BD6}"/>
    <dgm:cxn modelId="{470B5FC1-6B33-4A12-8D5A-D2458B3B605A}" srcId="{ABED1B9B-9CC6-4C0A-9115-18227187B18C}" destId="{47793364-270F-4437-ADBD-C4BCE5148C69}" srcOrd="1" destOrd="0" parTransId="{9EE014AE-2DC1-4405-AB7B-019DDA6FE944}" sibTransId="{153E5BCE-CF57-45D8-B5B2-52B5ED467938}"/>
    <dgm:cxn modelId="{5AFE18E1-B80B-4C46-BD4F-3FFFC34B8571}" srcId="{ABED1B9B-9CC6-4C0A-9115-18227187B18C}" destId="{33F19E7B-9E64-48D0-951B-C3E44629705E}" srcOrd="0" destOrd="0" parTransId="{123F56B7-C52D-414D-8794-A9408CB9CE45}" sibTransId="{E7416B3B-A6BA-4D12-8B23-052A2E203E11}"/>
    <dgm:cxn modelId="{A4B53AE9-71B5-41CA-A8C6-F1CA7AE79F52}" type="presOf" srcId="{B84F8081-3E96-4215-8453-705D9FA259CB}" destId="{5A0779D9-D41C-4492-AE28-64D89120885C}" srcOrd="0" destOrd="0" presId="urn:microsoft.com/office/officeart/2018/2/layout/IconVerticalSolidList"/>
    <dgm:cxn modelId="{ED7AE1E3-AE33-455A-86B5-66BCB200F812}" type="presParOf" srcId="{406EBD4A-13C0-4D36-85C4-0AFF622FC707}" destId="{CFF05AE0-1CD8-4840-8BA9-32D78C0482DC}" srcOrd="0" destOrd="0" presId="urn:microsoft.com/office/officeart/2018/2/layout/IconVerticalSolidList"/>
    <dgm:cxn modelId="{2703D1ED-4490-4291-AEA8-AEA47E8FCF82}" type="presParOf" srcId="{CFF05AE0-1CD8-4840-8BA9-32D78C0482DC}" destId="{FF2FEC84-6065-4A26-AC8C-20CDBD83C685}" srcOrd="0" destOrd="0" presId="urn:microsoft.com/office/officeart/2018/2/layout/IconVerticalSolidList"/>
    <dgm:cxn modelId="{E29EF508-9777-4F44-9698-26247C69DA28}" type="presParOf" srcId="{CFF05AE0-1CD8-4840-8BA9-32D78C0482DC}" destId="{82398787-BA31-4987-86E7-F01DC1E372D5}" srcOrd="1" destOrd="0" presId="urn:microsoft.com/office/officeart/2018/2/layout/IconVerticalSolidList"/>
    <dgm:cxn modelId="{B3B88A6F-93AE-42E1-858A-0CF55445D369}" type="presParOf" srcId="{CFF05AE0-1CD8-4840-8BA9-32D78C0482DC}" destId="{73DCF724-9637-4A8B-ABB1-852A5B471BF3}" srcOrd="2" destOrd="0" presId="urn:microsoft.com/office/officeart/2018/2/layout/IconVerticalSolidList"/>
    <dgm:cxn modelId="{39F2C630-6719-447D-BDDD-9033B9BCB73C}" type="presParOf" srcId="{CFF05AE0-1CD8-4840-8BA9-32D78C0482DC}" destId="{C6FED01E-F69A-4882-B618-502503D5C1C6}" srcOrd="3" destOrd="0" presId="urn:microsoft.com/office/officeart/2018/2/layout/IconVerticalSolidList"/>
    <dgm:cxn modelId="{EA9523F8-A771-486E-A667-8DC14E80DBD4}" type="presParOf" srcId="{406EBD4A-13C0-4D36-85C4-0AFF622FC707}" destId="{A7460EE2-2578-445B-BBD2-DA38DFF9FEBA}" srcOrd="1" destOrd="0" presId="urn:microsoft.com/office/officeart/2018/2/layout/IconVerticalSolidList"/>
    <dgm:cxn modelId="{90488265-01D5-4705-B869-A755460F06A4}" type="presParOf" srcId="{406EBD4A-13C0-4D36-85C4-0AFF622FC707}" destId="{C5E8D319-E80E-4302-9E9D-861CF471AC44}" srcOrd="2" destOrd="0" presId="urn:microsoft.com/office/officeart/2018/2/layout/IconVerticalSolidList"/>
    <dgm:cxn modelId="{9500A9BE-3922-4C2A-BAD0-A6282ECDF81F}" type="presParOf" srcId="{C5E8D319-E80E-4302-9E9D-861CF471AC44}" destId="{9661E958-E97C-4128-AACF-8B513D5DFBFF}" srcOrd="0" destOrd="0" presId="urn:microsoft.com/office/officeart/2018/2/layout/IconVerticalSolidList"/>
    <dgm:cxn modelId="{85AB55F4-9933-41CC-88AC-6240E76D7A23}" type="presParOf" srcId="{C5E8D319-E80E-4302-9E9D-861CF471AC44}" destId="{9E49A048-B032-454D-A7DA-A8ECD09E0BED}" srcOrd="1" destOrd="0" presId="urn:microsoft.com/office/officeart/2018/2/layout/IconVerticalSolidList"/>
    <dgm:cxn modelId="{95750AE0-015C-4914-A307-1A2D80C74171}" type="presParOf" srcId="{C5E8D319-E80E-4302-9E9D-861CF471AC44}" destId="{B600B5C9-8156-473B-BE25-19EFF978902D}" srcOrd="2" destOrd="0" presId="urn:microsoft.com/office/officeart/2018/2/layout/IconVerticalSolidList"/>
    <dgm:cxn modelId="{2DAD6DFF-B89B-4503-841D-F0064D2243B2}" type="presParOf" srcId="{C5E8D319-E80E-4302-9E9D-861CF471AC44}" destId="{B4880D62-3038-4D72-A75F-D9C54917A230}" srcOrd="3" destOrd="0" presId="urn:microsoft.com/office/officeart/2018/2/layout/IconVerticalSolidList"/>
    <dgm:cxn modelId="{E393AF59-8E9F-42AF-A0CD-0055B003998D}" type="presParOf" srcId="{406EBD4A-13C0-4D36-85C4-0AFF622FC707}" destId="{4FE8DAD6-9A65-424A-B1AC-66AFC7740DFC}" srcOrd="3" destOrd="0" presId="urn:microsoft.com/office/officeart/2018/2/layout/IconVerticalSolidList"/>
    <dgm:cxn modelId="{3EC39F1B-B3B9-48F9-8BD5-D411E2EFA280}" type="presParOf" srcId="{406EBD4A-13C0-4D36-85C4-0AFF622FC707}" destId="{DA229C52-068E-4D58-BF3E-A4F4FBE7E75A}" srcOrd="4" destOrd="0" presId="urn:microsoft.com/office/officeart/2018/2/layout/IconVerticalSolidList"/>
    <dgm:cxn modelId="{E06F48E1-2583-47F2-AE1E-7D6586C2C9E8}" type="presParOf" srcId="{DA229C52-068E-4D58-BF3E-A4F4FBE7E75A}" destId="{6E53236B-F33D-4FD9-A3BE-49B984B662FA}" srcOrd="0" destOrd="0" presId="urn:microsoft.com/office/officeart/2018/2/layout/IconVerticalSolidList"/>
    <dgm:cxn modelId="{D0F24B80-27D2-4F0C-99FC-A20E0B0789A7}" type="presParOf" srcId="{DA229C52-068E-4D58-BF3E-A4F4FBE7E75A}" destId="{3EFC0FAB-B60A-4F23-AD73-9EC712508AFF}" srcOrd="1" destOrd="0" presId="urn:microsoft.com/office/officeart/2018/2/layout/IconVerticalSolidList"/>
    <dgm:cxn modelId="{09675B88-D53F-4A5F-AB2B-F1CF875BB577}" type="presParOf" srcId="{DA229C52-068E-4D58-BF3E-A4F4FBE7E75A}" destId="{32302933-303A-489D-A57D-EA5D8022B799}" srcOrd="2" destOrd="0" presId="urn:microsoft.com/office/officeart/2018/2/layout/IconVerticalSolidList"/>
    <dgm:cxn modelId="{532D9783-09AC-4A4B-8D20-8D3EBCD09C4B}" type="presParOf" srcId="{DA229C52-068E-4D58-BF3E-A4F4FBE7E75A}" destId="{F9CF4FBF-1457-427B-823C-8429560CB8C1}" srcOrd="3" destOrd="0" presId="urn:microsoft.com/office/officeart/2018/2/layout/IconVerticalSolidList"/>
    <dgm:cxn modelId="{808E3CF4-746B-4744-864E-27B7BD46A80D}" type="presParOf" srcId="{406EBD4A-13C0-4D36-85C4-0AFF622FC707}" destId="{9F3D386B-B74F-4957-A376-9F9031B72660}" srcOrd="5" destOrd="0" presId="urn:microsoft.com/office/officeart/2018/2/layout/IconVerticalSolidList"/>
    <dgm:cxn modelId="{ADC28B2B-65F5-4906-9F62-E329D50A93C5}" type="presParOf" srcId="{406EBD4A-13C0-4D36-85C4-0AFF622FC707}" destId="{082CC1F2-CFFD-425C-8AFB-AE6D3607B6A7}" srcOrd="6" destOrd="0" presId="urn:microsoft.com/office/officeart/2018/2/layout/IconVerticalSolidList"/>
    <dgm:cxn modelId="{5DEA170C-568A-4F26-9507-0A02400E3DBD}" type="presParOf" srcId="{082CC1F2-CFFD-425C-8AFB-AE6D3607B6A7}" destId="{123432F7-96A7-44B2-9D51-3DFB1FC6F8C8}" srcOrd="0" destOrd="0" presId="urn:microsoft.com/office/officeart/2018/2/layout/IconVerticalSolidList"/>
    <dgm:cxn modelId="{9087F65D-822D-461B-AB14-BE41C0C45BD6}" type="presParOf" srcId="{082CC1F2-CFFD-425C-8AFB-AE6D3607B6A7}" destId="{DEE60098-786D-4F69-88C2-D26ACA70C8D1}" srcOrd="1" destOrd="0" presId="urn:microsoft.com/office/officeart/2018/2/layout/IconVerticalSolidList"/>
    <dgm:cxn modelId="{30367C98-6E4B-4334-A6BC-298BACE26651}" type="presParOf" srcId="{082CC1F2-CFFD-425C-8AFB-AE6D3607B6A7}" destId="{7EC0AEAE-80F5-41E1-9095-194D23DF62A3}" srcOrd="2" destOrd="0" presId="urn:microsoft.com/office/officeart/2018/2/layout/IconVerticalSolidList"/>
    <dgm:cxn modelId="{A830EB99-94FC-415C-A367-4F96A2DFBD9A}" type="presParOf" srcId="{082CC1F2-CFFD-425C-8AFB-AE6D3607B6A7}" destId="{5A0779D9-D41C-4492-AE28-64D89120885C}" srcOrd="3" destOrd="0" presId="urn:microsoft.com/office/officeart/2018/2/layout/IconVerticalSolidList"/>
    <dgm:cxn modelId="{873854C5-DF8A-4C0E-A491-38000983C20F}" type="presParOf" srcId="{406EBD4A-13C0-4D36-85C4-0AFF622FC707}" destId="{E11C9A20-E452-487A-A29B-D0CE91B0CFC9}" srcOrd="7" destOrd="0" presId="urn:microsoft.com/office/officeart/2018/2/layout/IconVerticalSolidList"/>
    <dgm:cxn modelId="{E7D2F5AC-5718-4BAD-8122-FCA483B4A0A8}" type="presParOf" srcId="{406EBD4A-13C0-4D36-85C4-0AFF622FC707}" destId="{07886AA7-1A75-4C85-A8D3-C942C1F592D4}" srcOrd="8" destOrd="0" presId="urn:microsoft.com/office/officeart/2018/2/layout/IconVerticalSolidList"/>
    <dgm:cxn modelId="{FE610986-984E-4A10-A89C-BF8D545C24EB}" type="presParOf" srcId="{07886AA7-1A75-4C85-A8D3-C942C1F592D4}" destId="{C5F4B738-7D98-480A-8889-6289B2DDA7CE}" srcOrd="0" destOrd="0" presId="urn:microsoft.com/office/officeart/2018/2/layout/IconVerticalSolidList"/>
    <dgm:cxn modelId="{610D1A67-3134-44A5-87DB-5138D1DF5A52}" type="presParOf" srcId="{07886AA7-1A75-4C85-A8D3-C942C1F592D4}" destId="{48D70BFB-442B-4E07-8A6D-9E3444F915F5}" srcOrd="1" destOrd="0" presId="urn:microsoft.com/office/officeart/2018/2/layout/IconVerticalSolidList"/>
    <dgm:cxn modelId="{99727BE5-FC10-4480-A535-F3393E642F8C}" type="presParOf" srcId="{07886AA7-1A75-4C85-A8D3-C942C1F592D4}" destId="{4A0F83AB-C545-4B68-BE53-E176CEC6ACCB}" srcOrd="2" destOrd="0" presId="urn:microsoft.com/office/officeart/2018/2/layout/IconVerticalSolidList"/>
    <dgm:cxn modelId="{1E6F4595-D733-4BD7-8F64-FEAA8292F5BB}" type="presParOf" srcId="{07886AA7-1A75-4C85-A8D3-C942C1F592D4}" destId="{89C69416-06EE-4268-B576-975AA91FDE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AC6BAA-1EC2-478C-AA9E-40644FDE70B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3F5B26E-6676-4ABD-8A7A-EFCB3456AF69}">
      <dgm:prSet custT="1"/>
      <dgm:spPr/>
      <dgm:t>
        <a:bodyPr/>
        <a:lstStyle/>
        <a:p>
          <a:r>
            <a:rPr lang="en-US" sz="1500" dirty="0"/>
            <a:t>Diagnose and treat a full range of sleep disorders </a:t>
          </a:r>
        </a:p>
      </dgm:t>
    </dgm:pt>
    <dgm:pt modelId="{CBA588B0-DC80-4693-84DF-EC310292B5FD}" type="parTrans" cxnId="{60E64DBA-C93A-42A4-B08B-AA5D474F3950}">
      <dgm:prSet/>
      <dgm:spPr/>
      <dgm:t>
        <a:bodyPr/>
        <a:lstStyle/>
        <a:p>
          <a:endParaRPr lang="en-US"/>
        </a:p>
      </dgm:t>
    </dgm:pt>
    <dgm:pt modelId="{E7876565-DC60-4493-9AF4-E98F53586926}" type="sibTrans" cxnId="{60E64DBA-C93A-42A4-B08B-AA5D474F3950}">
      <dgm:prSet/>
      <dgm:spPr/>
      <dgm:t>
        <a:bodyPr/>
        <a:lstStyle/>
        <a:p>
          <a:endParaRPr lang="en-US"/>
        </a:p>
      </dgm:t>
    </dgm:pt>
    <dgm:pt modelId="{09B3CC1E-3498-41F5-A0A3-0E2059C53D3F}">
      <dgm:prSet custT="1"/>
      <dgm:spPr/>
      <dgm:t>
        <a:bodyPr/>
        <a:lstStyle/>
        <a:p>
          <a:r>
            <a:rPr lang="en-US" sz="1500" dirty="0"/>
            <a:t>Interpret results of sleep testing such as polysomnography, multiple sleep latency testing, maintenance of wakefulness testing, actigraphy, and home sleep apnea tests</a:t>
          </a:r>
        </a:p>
      </dgm:t>
    </dgm:pt>
    <dgm:pt modelId="{E61CB9A7-1465-4E47-B825-3BCF5C481654}" type="parTrans" cxnId="{0917157C-746A-4D83-A522-6CDED6C4E4CB}">
      <dgm:prSet/>
      <dgm:spPr/>
      <dgm:t>
        <a:bodyPr/>
        <a:lstStyle/>
        <a:p>
          <a:endParaRPr lang="en-US"/>
        </a:p>
      </dgm:t>
    </dgm:pt>
    <dgm:pt modelId="{5D7916CE-DDFF-4F4E-A078-A7C1CAD9D92D}" type="sibTrans" cxnId="{0917157C-746A-4D83-A522-6CDED6C4E4CB}">
      <dgm:prSet/>
      <dgm:spPr/>
      <dgm:t>
        <a:bodyPr/>
        <a:lstStyle/>
        <a:p>
          <a:endParaRPr lang="en-US"/>
        </a:p>
      </dgm:t>
    </dgm:pt>
    <dgm:pt modelId="{0F8D37C9-FC53-4243-8250-2D73EF28CABF}">
      <dgm:prSet custT="1"/>
      <dgm:spPr/>
      <dgm:t>
        <a:bodyPr/>
        <a:lstStyle/>
        <a:p>
          <a:r>
            <a:rPr lang="en-US" sz="1500" dirty="0"/>
            <a:t>Establish a sleep lab </a:t>
          </a:r>
        </a:p>
      </dgm:t>
    </dgm:pt>
    <dgm:pt modelId="{C6DC8D22-B6EA-4787-93BB-70C63B1C05F9}" type="parTrans" cxnId="{C3B995A7-21CC-4884-BFF5-359F35549325}">
      <dgm:prSet/>
      <dgm:spPr/>
      <dgm:t>
        <a:bodyPr/>
        <a:lstStyle/>
        <a:p>
          <a:endParaRPr lang="en-US"/>
        </a:p>
      </dgm:t>
    </dgm:pt>
    <dgm:pt modelId="{D7412E25-6783-40B8-8467-A59E1CF28FE4}" type="sibTrans" cxnId="{C3B995A7-21CC-4884-BFF5-359F35549325}">
      <dgm:prSet/>
      <dgm:spPr/>
      <dgm:t>
        <a:bodyPr/>
        <a:lstStyle/>
        <a:p>
          <a:endParaRPr lang="en-US"/>
        </a:p>
      </dgm:t>
    </dgm:pt>
    <dgm:pt modelId="{318A994F-7AD4-46B9-94D1-8722DA7B2A3F}">
      <dgm:prSet custT="1"/>
      <dgm:spPr/>
      <dgm:t>
        <a:bodyPr/>
        <a:lstStyle/>
        <a:p>
          <a:r>
            <a:rPr lang="en-US" sz="1500" dirty="0"/>
            <a:t>Start a sleep medicine fellowship program </a:t>
          </a:r>
        </a:p>
      </dgm:t>
    </dgm:pt>
    <dgm:pt modelId="{815761F5-2611-4F8B-9FC5-F8E11EF142B6}" type="parTrans" cxnId="{09E86E34-64B4-42EA-B496-A22EA804D367}">
      <dgm:prSet/>
      <dgm:spPr/>
      <dgm:t>
        <a:bodyPr/>
        <a:lstStyle/>
        <a:p>
          <a:endParaRPr lang="en-US"/>
        </a:p>
      </dgm:t>
    </dgm:pt>
    <dgm:pt modelId="{D701C652-249A-4BEC-8A74-867C5CB57814}" type="sibTrans" cxnId="{09E86E34-64B4-42EA-B496-A22EA804D367}">
      <dgm:prSet/>
      <dgm:spPr/>
      <dgm:t>
        <a:bodyPr/>
        <a:lstStyle/>
        <a:p>
          <a:endParaRPr lang="en-US"/>
        </a:p>
      </dgm:t>
    </dgm:pt>
    <dgm:pt modelId="{E908606F-938F-4753-B0C1-A580865D9D54}" type="pres">
      <dgm:prSet presAssocID="{F1AC6BAA-1EC2-478C-AA9E-40644FDE70B9}" presName="root" presStyleCnt="0">
        <dgm:presLayoutVars>
          <dgm:dir/>
          <dgm:resizeHandles val="exact"/>
        </dgm:presLayoutVars>
      </dgm:prSet>
      <dgm:spPr/>
    </dgm:pt>
    <dgm:pt modelId="{4A1FF807-8AF0-4D60-8E09-29E888988878}" type="pres">
      <dgm:prSet presAssocID="{63F5B26E-6676-4ABD-8A7A-EFCB3456AF69}" presName="compNode" presStyleCnt="0"/>
      <dgm:spPr/>
    </dgm:pt>
    <dgm:pt modelId="{B361EC2E-4921-4656-8B19-420946FA92BC}" type="pres">
      <dgm:prSet presAssocID="{63F5B26E-6676-4ABD-8A7A-EFCB3456AF6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A9ED15F7-BD6B-47E0-974E-2532BCE11940}" type="pres">
      <dgm:prSet presAssocID="{63F5B26E-6676-4ABD-8A7A-EFCB3456AF69}" presName="spaceRect" presStyleCnt="0"/>
      <dgm:spPr/>
    </dgm:pt>
    <dgm:pt modelId="{459A7FEC-85A3-464F-88C0-7EEB5FE7A1C3}" type="pres">
      <dgm:prSet presAssocID="{63F5B26E-6676-4ABD-8A7A-EFCB3456AF69}" presName="textRect" presStyleLbl="revTx" presStyleIdx="0" presStyleCnt="4">
        <dgm:presLayoutVars>
          <dgm:chMax val="1"/>
          <dgm:chPref val="1"/>
        </dgm:presLayoutVars>
      </dgm:prSet>
      <dgm:spPr/>
    </dgm:pt>
    <dgm:pt modelId="{D9D5AF85-D897-4FB4-9BEA-18D3858AE19C}" type="pres">
      <dgm:prSet presAssocID="{E7876565-DC60-4493-9AF4-E98F53586926}" presName="sibTrans" presStyleCnt="0"/>
      <dgm:spPr/>
    </dgm:pt>
    <dgm:pt modelId="{3606AE84-A90D-4D7F-AF3B-50BF970B7FA0}" type="pres">
      <dgm:prSet presAssocID="{09B3CC1E-3498-41F5-A0A3-0E2059C53D3F}" presName="compNode" presStyleCnt="0"/>
      <dgm:spPr/>
    </dgm:pt>
    <dgm:pt modelId="{1E7D417A-C2D5-48A5-BC1C-ECE3E396CF8C}" type="pres">
      <dgm:prSet presAssocID="{09B3CC1E-3498-41F5-A0A3-0E2059C53D3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073384C0-CEA1-440E-9997-944BCC0588F5}" type="pres">
      <dgm:prSet presAssocID="{09B3CC1E-3498-41F5-A0A3-0E2059C53D3F}" presName="spaceRect" presStyleCnt="0"/>
      <dgm:spPr/>
    </dgm:pt>
    <dgm:pt modelId="{542CEAAA-B103-46CA-BC76-D743F0C95159}" type="pres">
      <dgm:prSet presAssocID="{09B3CC1E-3498-41F5-A0A3-0E2059C53D3F}" presName="textRect" presStyleLbl="revTx" presStyleIdx="1" presStyleCnt="4" custScaleX="123953">
        <dgm:presLayoutVars>
          <dgm:chMax val="1"/>
          <dgm:chPref val="1"/>
        </dgm:presLayoutVars>
      </dgm:prSet>
      <dgm:spPr/>
    </dgm:pt>
    <dgm:pt modelId="{82706A82-D546-496E-98DB-1226380747A0}" type="pres">
      <dgm:prSet presAssocID="{5D7916CE-DDFF-4F4E-A078-A7C1CAD9D92D}" presName="sibTrans" presStyleCnt="0"/>
      <dgm:spPr/>
    </dgm:pt>
    <dgm:pt modelId="{F70E0E1F-5DFA-4698-811A-62A8540EAC2E}" type="pres">
      <dgm:prSet presAssocID="{0F8D37C9-FC53-4243-8250-2D73EF28CABF}" presName="compNode" presStyleCnt="0"/>
      <dgm:spPr/>
    </dgm:pt>
    <dgm:pt modelId="{F8E2DABE-5DA3-484A-ABC8-9AD86B94A258}" type="pres">
      <dgm:prSet presAssocID="{0F8D37C9-FC53-4243-8250-2D73EF28CAB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3E0C5DC7-4C34-4D32-AD2D-FAB841BC920A}" type="pres">
      <dgm:prSet presAssocID="{0F8D37C9-FC53-4243-8250-2D73EF28CABF}" presName="spaceRect" presStyleCnt="0"/>
      <dgm:spPr/>
    </dgm:pt>
    <dgm:pt modelId="{BED37F36-0309-4F69-AC8F-85B847C8AA9D}" type="pres">
      <dgm:prSet presAssocID="{0F8D37C9-FC53-4243-8250-2D73EF28CABF}" presName="textRect" presStyleLbl="revTx" presStyleIdx="2" presStyleCnt="4">
        <dgm:presLayoutVars>
          <dgm:chMax val="1"/>
          <dgm:chPref val="1"/>
        </dgm:presLayoutVars>
      </dgm:prSet>
      <dgm:spPr/>
    </dgm:pt>
    <dgm:pt modelId="{13808594-FD8F-4D93-892A-7DA56536B757}" type="pres">
      <dgm:prSet presAssocID="{D7412E25-6783-40B8-8467-A59E1CF28FE4}" presName="sibTrans" presStyleCnt="0"/>
      <dgm:spPr/>
    </dgm:pt>
    <dgm:pt modelId="{62A39107-26F4-4406-A9AD-E600ED6C1E65}" type="pres">
      <dgm:prSet presAssocID="{318A994F-7AD4-46B9-94D1-8722DA7B2A3F}" presName="compNode" presStyleCnt="0"/>
      <dgm:spPr/>
    </dgm:pt>
    <dgm:pt modelId="{5DC0591D-B014-4B8C-BC33-8AC380034995}" type="pres">
      <dgm:prSet presAssocID="{318A994F-7AD4-46B9-94D1-8722DA7B2A3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B34D423E-1849-4DC3-BA3F-C623B31DEEFF}" type="pres">
      <dgm:prSet presAssocID="{318A994F-7AD4-46B9-94D1-8722DA7B2A3F}" presName="spaceRect" presStyleCnt="0"/>
      <dgm:spPr/>
    </dgm:pt>
    <dgm:pt modelId="{C66E4DED-B476-4781-97AC-4032E3A4FD11}" type="pres">
      <dgm:prSet presAssocID="{318A994F-7AD4-46B9-94D1-8722DA7B2A3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A610800-C530-4622-B3EE-54D4711F110C}" type="presOf" srcId="{09B3CC1E-3498-41F5-A0A3-0E2059C53D3F}" destId="{542CEAAA-B103-46CA-BC76-D743F0C95159}" srcOrd="0" destOrd="0" presId="urn:microsoft.com/office/officeart/2018/2/layout/IconLabelList"/>
    <dgm:cxn modelId="{09E86E34-64B4-42EA-B496-A22EA804D367}" srcId="{F1AC6BAA-1EC2-478C-AA9E-40644FDE70B9}" destId="{318A994F-7AD4-46B9-94D1-8722DA7B2A3F}" srcOrd="3" destOrd="0" parTransId="{815761F5-2611-4F8B-9FC5-F8E11EF142B6}" sibTransId="{D701C652-249A-4BEC-8A74-867C5CB57814}"/>
    <dgm:cxn modelId="{FF978E42-6B2A-44C4-8618-9DF5FE4EE180}" type="presOf" srcId="{63F5B26E-6676-4ABD-8A7A-EFCB3456AF69}" destId="{459A7FEC-85A3-464F-88C0-7EEB5FE7A1C3}" srcOrd="0" destOrd="0" presId="urn:microsoft.com/office/officeart/2018/2/layout/IconLabelList"/>
    <dgm:cxn modelId="{0917157C-746A-4D83-A522-6CDED6C4E4CB}" srcId="{F1AC6BAA-1EC2-478C-AA9E-40644FDE70B9}" destId="{09B3CC1E-3498-41F5-A0A3-0E2059C53D3F}" srcOrd="1" destOrd="0" parTransId="{E61CB9A7-1465-4E47-B825-3BCF5C481654}" sibTransId="{5D7916CE-DDFF-4F4E-A078-A7C1CAD9D92D}"/>
    <dgm:cxn modelId="{C3B995A7-21CC-4884-BFF5-359F35549325}" srcId="{F1AC6BAA-1EC2-478C-AA9E-40644FDE70B9}" destId="{0F8D37C9-FC53-4243-8250-2D73EF28CABF}" srcOrd="2" destOrd="0" parTransId="{C6DC8D22-B6EA-4787-93BB-70C63B1C05F9}" sibTransId="{D7412E25-6783-40B8-8467-A59E1CF28FE4}"/>
    <dgm:cxn modelId="{60E64DBA-C93A-42A4-B08B-AA5D474F3950}" srcId="{F1AC6BAA-1EC2-478C-AA9E-40644FDE70B9}" destId="{63F5B26E-6676-4ABD-8A7A-EFCB3456AF69}" srcOrd="0" destOrd="0" parTransId="{CBA588B0-DC80-4693-84DF-EC310292B5FD}" sibTransId="{E7876565-DC60-4493-9AF4-E98F53586926}"/>
    <dgm:cxn modelId="{A574D0C4-6C40-437B-88FC-F753C0768713}" type="presOf" srcId="{318A994F-7AD4-46B9-94D1-8722DA7B2A3F}" destId="{C66E4DED-B476-4781-97AC-4032E3A4FD11}" srcOrd="0" destOrd="0" presId="urn:microsoft.com/office/officeart/2018/2/layout/IconLabelList"/>
    <dgm:cxn modelId="{4C36F1DD-165F-41A9-A1CC-2C404489B0A9}" type="presOf" srcId="{0F8D37C9-FC53-4243-8250-2D73EF28CABF}" destId="{BED37F36-0309-4F69-AC8F-85B847C8AA9D}" srcOrd="0" destOrd="0" presId="urn:microsoft.com/office/officeart/2018/2/layout/IconLabelList"/>
    <dgm:cxn modelId="{6C66EDF1-8C75-4C72-8993-7D6D1D4CD4F6}" type="presOf" srcId="{F1AC6BAA-1EC2-478C-AA9E-40644FDE70B9}" destId="{E908606F-938F-4753-B0C1-A580865D9D54}" srcOrd="0" destOrd="0" presId="urn:microsoft.com/office/officeart/2018/2/layout/IconLabelList"/>
    <dgm:cxn modelId="{597C53E4-D981-49AA-B1A9-25C5708D8C58}" type="presParOf" srcId="{E908606F-938F-4753-B0C1-A580865D9D54}" destId="{4A1FF807-8AF0-4D60-8E09-29E888988878}" srcOrd="0" destOrd="0" presId="urn:microsoft.com/office/officeart/2018/2/layout/IconLabelList"/>
    <dgm:cxn modelId="{72FD62EC-8D71-4260-8547-4A948B989C13}" type="presParOf" srcId="{4A1FF807-8AF0-4D60-8E09-29E888988878}" destId="{B361EC2E-4921-4656-8B19-420946FA92BC}" srcOrd="0" destOrd="0" presId="urn:microsoft.com/office/officeart/2018/2/layout/IconLabelList"/>
    <dgm:cxn modelId="{A3E55708-E856-43A4-BEDF-63803104EE87}" type="presParOf" srcId="{4A1FF807-8AF0-4D60-8E09-29E888988878}" destId="{A9ED15F7-BD6B-47E0-974E-2532BCE11940}" srcOrd="1" destOrd="0" presId="urn:microsoft.com/office/officeart/2018/2/layout/IconLabelList"/>
    <dgm:cxn modelId="{219F45B4-6CE8-4812-A42B-9EC244920D91}" type="presParOf" srcId="{4A1FF807-8AF0-4D60-8E09-29E888988878}" destId="{459A7FEC-85A3-464F-88C0-7EEB5FE7A1C3}" srcOrd="2" destOrd="0" presId="urn:microsoft.com/office/officeart/2018/2/layout/IconLabelList"/>
    <dgm:cxn modelId="{86E32379-D4E1-4BEF-A679-E1A7C0CB1C98}" type="presParOf" srcId="{E908606F-938F-4753-B0C1-A580865D9D54}" destId="{D9D5AF85-D897-4FB4-9BEA-18D3858AE19C}" srcOrd="1" destOrd="0" presId="urn:microsoft.com/office/officeart/2018/2/layout/IconLabelList"/>
    <dgm:cxn modelId="{101467A1-8EC2-439B-9FE6-D7B299B5EB15}" type="presParOf" srcId="{E908606F-938F-4753-B0C1-A580865D9D54}" destId="{3606AE84-A90D-4D7F-AF3B-50BF970B7FA0}" srcOrd="2" destOrd="0" presId="urn:microsoft.com/office/officeart/2018/2/layout/IconLabelList"/>
    <dgm:cxn modelId="{ADF5A7FB-C8A5-4C70-B02C-184B68D5FCB6}" type="presParOf" srcId="{3606AE84-A90D-4D7F-AF3B-50BF970B7FA0}" destId="{1E7D417A-C2D5-48A5-BC1C-ECE3E396CF8C}" srcOrd="0" destOrd="0" presId="urn:microsoft.com/office/officeart/2018/2/layout/IconLabelList"/>
    <dgm:cxn modelId="{AF944017-DE98-4751-8D34-304E8EF81CC0}" type="presParOf" srcId="{3606AE84-A90D-4D7F-AF3B-50BF970B7FA0}" destId="{073384C0-CEA1-440E-9997-944BCC0588F5}" srcOrd="1" destOrd="0" presId="urn:microsoft.com/office/officeart/2018/2/layout/IconLabelList"/>
    <dgm:cxn modelId="{9288B8ED-AE48-48B4-B0FD-FB2D6A021A37}" type="presParOf" srcId="{3606AE84-A90D-4D7F-AF3B-50BF970B7FA0}" destId="{542CEAAA-B103-46CA-BC76-D743F0C95159}" srcOrd="2" destOrd="0" presId="urn:microsoft.com/office/officeart/2018/2/layout/IconLabelList"/>
    <dgm:cxn modelId="{A051834F-135A-4F21-99B7-944FDF9E5E95}" type="presParOf" srcId="{E908606F-938F-4753-B0C1-A580865D9D54}" destId="{82706A82-D546-496E-98DB-1226380747A0}" srcOrd="3" destOrd="0" presId="urn:microsoft.com/office/officeart/2018/2/layout/IconLabelList"/>
    <dgm:cxn modelId="{F68E34DE-B3A1-46F3-BBF4-18DA67B6534E}" type="presParOf" srcId="{E908606F-938F-4753-B0C1-A580865D9D54}" destId="{F70E0E1F-5DFA-4698-811A-62A8540EAC2E}" srcOrd="4" destOrd="0" presId="urn:microsoft.com/office/officeart/2018/2/layout/IconLabelList"/>
    <dgm:cxn modelId="{D13FD106-BEEF-438A-84E0-D3410DCC21DB}" type="presParOf" srcId="{F70E0E1F-5DFA-4698-811A-62A8540EAC2E}" destId="{F8E2DABE-5DA3-484A-ABC8-9AD86B94A258}" srcOrd="0" destOrd="0" presId="urn:microsoft.com/office/officeart/2018/2/layout/IconLabelList"/>
    <dgm:cxn modelId="{2B957879-32CD-4FA8-BD1F-A651643F25EF}" type="presParOf" srcId="{F70E0E1F-5DFA-4698-811A-62A8540EAC2E}" destId="{3E0C5DC7-4C34-4D32-AD2D-FAB841BC920A}" srcOrd="1" destOrd="0" presId="urn:microsoft.com/office/officeart/2018/2/layout/IconLabelList"/>
    <dgm:cxn modelId="{DDC45D60-A4BD-4166-B95B-DFA2883B35A7}" type="presParOf" srcId="{F70E0E1F-5DFA-4698-811A-62A8540EAC2E}" destId="{BED37F36-0309-4F69-AC8F-85B847C8AA9D}" srcOrd="2" destOrd="0" presId="urn:microsoft.com/office/officeart/2018/2/layout/IconLabelList"/>
    <dgm:cxn modelId="{BD426F4C-8979-4153-A1B3-562B8790066F}" type="presParOf" srcId="{E908606F-938F-4753-B0C1-A580865D9D54}" destId="{13808594-FD8F-4D93-892A-7DA56536B757}" srcOrd="5" destOrd="0" presId="urn:microsoft.com/office/officeart/2018/2/layout/IconLabelList"/>
    <dgm:cxn modelId="{C59B3FBC-DCA6-462B-AB16-5D695D3A53E0}" type="presParOf" srcId="{E908606F-938F-4753-B0C1-A580865D9D54}" destId="{62A39107-26F4-4406-A9AD-E600ED6C1E65}" srcOrd="6" destOrd="0" presId="urn:microsoft.com/office/officeart/2018/2/layout/IconLabelList"/>
    <dgm:cxn modelId="{1AF30A72-4E30-4C4F-A3B4-31A08E61EBE9}" type="presParOf" srcId="{62A39107-26F4-4406-A9AD-E600ED6C1E65}" destId="{5DC0591D-B014-4B8C-BC33-8AC380034995}" srcOrd="0" destOrd="0" presId="urn:microsoft.com/office/officeart/2018/2/layout/IconLabelList"/>
    <dgm:cxn modelId="{C905786B-921C-4629-952A-FA9CDA4ECD70}" type="presParOf" srcId="{62A39107-26F4-4406-A9AD-E600ED6C1E65}" destId="{B34D423E-1849-4DC3-BA3F-C623B31DEEFF}" srcOrd="1" destOrd="0" presId="urn:microsoft.com/office/officeart/2018/2/layout/IconLabelList"/>
    <dgm:cxn modelId="{CF9DE239-E238-4701-8066-164D66D2D627}" type="presParOf" srcId="{62A39107-26F4-4406-A9AD-E600ED6C1E65}" destId="{C66E4DED-B476-4781-97AC-4032E3A4FD1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4A94A-B66E-4A5E-91D9-53C1953E63E3}">
      <dsp:nvSpPr>
        <dsp:cNvPr id="0" name=""/>
        <dsp:cNvSpPr/>
      </dsp:nvSpPr>
      <dsp:spPr>
        <a:xfrm>
          <a:off x="2421841" y="1227006"/>
          <a:ext cx="526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31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71077" y="1269942"/>
        <a:ext cx="27845" cy="5569"/>
      </dsp:txXfrm>
    </dsp:sp>
    <dsp:sp modelId="{0537BD20-8AFB-4927-8A35-0AE5FF8B8B48}">
      <dsp:nvSpPr>
        <dsp:cNvPr id="0" name=""/>
        <dsp:cNvSpPr/>
      </dsp:nvSpPr>
      <dsp:spPr>
        <a:xfrm>
          <a:off x="2260" y="546312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What is Sleep Medicine?</a:t>
          </a:r>
        </a:p>
      </dsp:txBody>
      <dsp:txXfrm>
        <a:off x="2260" y="546312"/>
        <a:ext cx="2421381" cy="1452828"/>
      </dsp:txXfrm>
    </dsp:sp>
    <dsp:sp modelId="{5C9A255D-684C-4235-99C2-13603E0575F3}">
      <dsp:nvSpPr>
        <dsp:cNvPr id="0" name=""/>
        <dsp:cNvSpPr/>
      </dsp:nvSpPr>
      <dsp:spPr>
        <a:xfrm>
          <a:off x="5400141" y="1227006"/>
          <a:ext cx="526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31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649377" y="1269942"/>
        <a:ext cx="27845" cy="5569"/>
      </dsp:txXfrm>
    </dsp:sp>
    <dsp:sp modelId="{75ADCE2B-9A31-4326-8218-001248F6F777}">
      <dsp:nvSpPr>
        <dsp:cNvPr id="0" name=""/>
        <dsp:cNvSpPr/>
      </dsp:nvSpPr>
      <dsp:spPr>
        <a:xfrm>
          <a:off x="2980559" y="546312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Evolution of Sleep Medicine</a:t>
          </a:r>
        </a:p>
      </dsp:txBody>
      <dsp:txXfrm>
        <a:off x="2980559" y="546312"/>
        <a:ext cx="2421381" cy="1452828"/>
      </dsp:txXfrm>
    </dsp:sp>
    <dsp:sp modelId="{5E2767EF-DED8-4A8E-9FC1-CF96906A2C13}">
      <dsp:nvSpPr>
        <dsp:cNvPr id="0" name=""/>
        <dsp:cNvSpPr/>
      </dsp:nvSpPr>
      <dsp:spPr>
        <a:xfrm>
          <a:off x="8378440" y="1227006"/>
          <a:ext cx="526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31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8627676" y="1269942"/>
        <a:ext cx="27845" cy="5569"/>
      </dsp:txXfrm>
    </dsp:sp>
    <dsp:sp modelId="{9DCF4E27-BB34-4163-8E2F-786F96A2E299}">
      <dsp:nvSpPr>
        <dsp:cNvPr id="0" name=""/>
        <dsp:cNvSpPr/>
      </dsp:nvSpPr>
      <dsp:spPr>
        <a:xfrm>
          <a:off x="5958858" y="546312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Why Choose Sleep Medicine?</a:t>
          </a:r>
        </a:p>
      </dsp:txBody>
      <dsp:txXfrm>
        <a:off x="5958858" y="546312"/>
        <a:ext cx="2421381" cy="1452828"/>
      </dsp:txXfrm>
    </dsp:sp>
    <dsp:sp modelId="{92B451FE-A4DC-42CE-974B-5E0AB9C1D40A}">
      <dsp:nvSpPr>
        <dsp:cNvPr id="0" name=""/>
        <dsp:cNvSpPr/>
      </dsp:nvSpPr>
      <dsp:spPr>
        <a:xfrm>
          <a:off x="1212951" y="1997341"/>
          <a:ext cx="8934897" cy="526317"/>
        </a:xfrm>
        <a:custGeom>
          <a:avLst/>
          <a:gdLst/>
          <a:ahLst/>
          <a:cxnLst/>
          <a:rect l="0" t="0" r="0" b="0"/>
          <a:pathLst>
            <a:path>
              <a:moveTo>
                <a:pt x="8934897" y="0"/>
              </a:moveTo>
              <a:lnTo>
                <a:pt x="8934897" y="280258"/>
              </a:lnTo>
              <a:lnTo>
                <a:pt x="0" y="280258"/>
              </a:lnTo>
              <a:lnTo>
                <a:pt x="0" y="526317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456594" y="2257715"/>
        <a:ext cx="447611" cy="5569"/>
      </dsp:txXfrm>
    </dsp:sp>
    <dsp:sp modelId="{8AEF1383-FD3A-43B1-BF96-647C51CF897F}">
      <dsp:nvSpPr>
        <dsp:cNvPr id="0" name=""/>
        <dsp:cNvSpPr/>
      </dsp:nvSpPr>
      <dsp:spPr>
        <a:xfrm>
          <a:off x="8937158" y="546312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Path to Sleep Medicine Training</a:t>
          </a:r>
        </a:p>
      </dsp:txBody>
      <dsp:txXfrm>
        <a:off x="8937158" y="546312"/>
        <a:ext cx="2421381" cy="1452828"/>
      </dsp:txXfrm>
    </dsp:sp>
    <dsp:sp modelId="{2DCC536E-DF08-44F8-8187-7136DC6ED35A}">
      <dsp:nvSpPr>
        <dsp:cNvPr id="0" name=""/>
        <dsp:cNvSpPr/>
      </dsp:nvSpPr>
      <dsp:spPr>
        <a:xfrm>
          <a:off x="2421841" y="3236753"/>
          <a:ext cx="526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31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71077" y="3279688"/>
        <a:ext cx="27845" cy="5569"/>
      </dsp:txXfrm>
    </dsp:sp>
    <dsp:sp modelId="{514800E0-3979-4347-A2FC-81E1F49A349B}">
      <dsp:nvSpPr>
        <dsp:cNvPr id="0" name=""/>
        <dsp:cNvSpPr/>
      </dsp:nvSpPr>
      <dsp:spPr>
        <a:xfrm>
          <a:off x="2260" y="2556058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Opportunities for Sleep Physicians</a:t>
          </a:r>
        </a:p>
      </dsp:txBody>
      <dsp:txXfrm>
        <a:off x="2260" y="2556058"/>
        <a:ext cx="2421381" cy="1452828"/>
      </dsp:txXfrm>
    </dsp:sp>
    <dsp:sp modelId="{E33EC7C8-7709-48D1-B5F6-CBED9EAB7954}">
      <dsp:nvSpPr>
        <dsp:cNvPr id="0" name=""/>
        <dsp:cNvSpPr/>
      </dsp:nvSpPr>
      <dsp:spPr>
        <a:xfrm>
          <a:off x="5400141" y="3236753"/>
          <a:ext cx="526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31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649377" y="3279688"/>
        <a:ext cx="27845" cy="5569"/>
      </dsp:txXfrm>
    </dsp:sp>
    <dsp:sp modelId="{2B8F1E9A-8957-41AC-976E-5D561CAB7A29}">
      <dsp:nvSpPr>
        <dsp:cNvPr id="0" name=""/>
        <dsp:cNvSpPr/>
      </dsp:nvSpPr>
      <dsp:spPr>
        <a:xfrm>
          <a:off x="2980559" y="2556058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Sleep Medicine Team</a:t>
          </a:r>
        </a:p>
      </dsp:txBody>
      <dsp:txXfrm>
        <a:off x="2980559" y="2556058"/>
        <a:ext cx="2421381" cy="1452828"/>
      </dsp:txXfrm>
    </dsp:sp>
    <dsp:sp modelId="{B71D287F-2108-43A6-BCCE-D454AE215785}">
      <dsp:nvSpPr>
        <dsp:cNvPr id="0" name=""/>
        <dsp:cNvSpPr/>
      </dsp:nvSpPr>
      <dsp:spPr>
        <a:xfrm>
          <a:off x="8378440" y="3236753"/>
          <a:ext cx="526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31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8627676" y="3279688"/>
        <a:ext cx="27845" cy="5569"/>
      </dsp:txXfrm>
    </dsp:sp>
    <dsp:sp modelId="{D360C4EC-9E66-4289-8BCC-6D6D39525B58}">
      <dsp:nvSpPr>
        <dsp:cNvPr id="0" name=""/>
        <dsp:cNvSpPr/>
      </dsp:nvSpPr>
      <dsp:spPr>
        <a:xfrm>
          <a:off x="5958858" y="2556058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How to Get Board Certified in Sleep Medicine</a:t>
          </a:r>
        </a:p>
      </dsp:txBody>
      <dsp:txXfrm>
        <a:off x="5958858" y="2556058"/>
        <a:ext cx="2421381" cy="1452828"/>
      </dsp:txXfrm>
    </dsp:sp>
    <dsp:sp modelId="{6767EFE9-6241-437F-A62A-BFB877348A32}">
      <dsp:nvSpPr>
        <dsp:cNvPr id="0" name=""/>
        <dsp:cNvSpPr/>
      </dsp:nvSpPr>
      <dsp:spPr>
        <a:xfrm>
          <a:off x="8937158" y="2556058"/>
          <a:ext cx="2421381" cy="1452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50" tIns="124544" rIns="118650" bIns="1245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Resources to Get Involved with Sleep Medicine </a:t>
          </a:r>
        </a:p>
      </dsp:txBody>
      <dsp:txXfrm>
        <a:off x="8937158" y="2556058"/>
        <a:ext cx="2421381" cy="1452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B2CAB-D3DD-4572-8AB0-B3FEAE1D3B8B}">
      <dsp:nvSpPr>
        <dsp:cNvPr id="0" name=""/>
        <dsp:cNvSpPr/>
      </dsp:nvSpPr>
      <dsp:spPr>
        <a:xfrm>
          <a:off x="0" y="3661"/>
          <a:ext cx="5906327" cy="7798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B51AB-4E0B-4F97-84F0-0DA2289A071A}">
      <dsp:nvSpPr>
        <dsp:cNvPr id="0" name=""/>
        <dsp:cNvSpPr/>
      </dsp:nvSpPr>
      <dsp:spPr>
        <a:xfrm>
          <a:off x="235915" y="179136"/>
          <a:ext cx="428937" cy="428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366FB-E009-41DF-B949-18BC2BEEA0E9}">
      <dsp:nvSpPr>
        <dsp:cNvPr id="0" name=""/>
        <dsp:cNvSpPr/>
      </dsp:nvSpPr>
      <dsp:spPr>
        <a:xfrm>
          <a:off x="900769" y="3661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About 70 million people in the United States experience chronic sleep problems </a:t>
          </a:r>
        </a:p>
      </dsp:txBody>
      <dsp:txXfrm>
        <a:off x="900769" y="3661"/>
        <a:ext cx="5005558" cy="779887"/>
      </dsp:txXfrm>
    </dsp:sp>
    <dsp:sp modelId="{1A7F6314-31BB-401B-97B6-DCE727BF2199}">
      <dsp:nvSpPr>
        <dsp:cNvPr id="0" name=""/>
        <dsp:cNvSpPr/>
      </dsp:nvSpPr>
      <dsp:spPr>
        <a:xfrm>
          <a:off x="0" y="978520"/>
          <a:ext cx="5906327" cy="7798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EFE84-8AA5-4C8D-B983-22A226B5C7A7}">
      <dsp:nvSpPr>
        <dsp:cNvPr id="0" name=""/>
        <dsp:cNvSpPr/>
      </dsp:nvSpPr>
      <dsp:spPr>
        <a:xfrm>
          <a:off x="235915" y="1153994"/>
          <a:ext cx="428937" cy="428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ED584-E58A-4AE8-B109-5EF29CF03D87}">
      <dsp:nvSpPr>
        <dsp:cNvPr id="0" name=""/>
        <dsp:cNvSpPr/>
      </dsp:nvSpPr>
      <dsp:spPr>
        <a:xfrm>
          <a:off x="900769" y="978520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Insufficient sleep has an estimated economic burden of $411 billion per year in the United States </a:t>
          </a:r>
        </a:p>
      </dsp:txBody>
      <dsp:txXfrm>
        <a:off x="900769" y="978520"/>
        <a:ext cx="5005558" cy="779887"/>
      </dsp:txXfrm>
    </dsp:sp>
    <dsp:sp modelId="{A748D865-448D-4BD9-9DBB-896C1BA86ADB}">
      <dsp:nvSpPr>
        <dsp:cNvPr id="0" name=""/>
        <dsp:cNvSpPr/>
      </dsp:nvSpPr>
      <dsp:spPr>
        <a:xfrm>
          <a:off x="0" y="1953378"/>
          <a:ext cx="5906327" cy="7798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C255B-73A1-4092-88BA-E1FFEA2E5624}">
      <dsp:nvSpPr>
        <dsp:cNvPr id="0" name=""/>
        <dsp:cNvSpPr/>
      </dsp:nvSpPr>
      <dsp:spPr>
        <a:xfrm>
          <a:off x="235915" y="2128853"/>
          <a:ext cx="428937" cy="428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1EA1F-7E35-43F0-8F77-3E191C401346}">
      <dsp:nvSpPr>
        <dsp:cNvPr id="0" name=""/>
        <dsp:cNvSpPr/>
      </dsp:nvSpPr>
      <dsp:spPr>
        <a:xfrm>
          <a:off x="900769" y="1953378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Drowsy driving is responsible for more than 6,000 fatal car crashes per year </a:t>
          </a:r>
        </a:p>
      </dsp:txBody>
      <dsp:txXfrm>
        <a:off x="900769" y="1953378"/>
        <a:ext cx="5005558" cy="779887"/>
      </dsp:txXfrm>
    </dsp:sp>
    <dsp:sp modelId="{B0A912FB-EE98-4F95-B267-5713F246E728}">
      <dsp:nvSpPr>
        <dsp:cNvPr id="0" name=""/>
        <dsp:cNvSpPr/>
      </dsp:nvSpPr>
      <dsp:spPr>
        <a:xfrm>
          <a:off x="0" y="2928237"/>
          <a:ext cx="5906327" cy="7798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4CBB-10A4-4918-94AA-D6FA7A671A66}">
      <dsp:nvSpPr>
        <dsp:cNvPr id="0" name=""/>
        <dsp:cNvSpPr/>
      </dsp:nvSpPr>
      <dsp:spPr>
        <a:xfrm>
          <a:off x="235915" y="3103712"/>
          <a:ext cx="428937" cy="4289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75EAF-343C-4CF5-8A2C-65567718D8C3}">
      <dsp:nvSpPr>
        <dsp:cNvPr id="0" name=""/>
        <dsp:cNvSpPr/>
      </dsp:nvSpPr>
      <dsp:spPr>
        <a:xfrm>
          <a:off x="900769" y="2928237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There is growing need for sleep physicians with a current estimated patient-to-sleep physician ratio of 43,000:1</a:t>
          </a:r>
        </a:p>
      </dsp:txBody>
      <dsp:txXfrm>
        <a:off x="900769" y="2928237"/>
        <a:ext cx="5005558" cy="779887"/>
      </dsp:txXfrm>
    </dsp:sp>
    <dsp:sp modelId="{35EC6E33-E72A-4126-85F2-F42353F7F626}">
      <dsp:nvSpPr>
        <dsp:cNvPr id="0" name=""/>
        <dsp:cNvSpPr/>
      </dsp:nvSpPr>
      <dsp:spPr>
        <a:xfrm>
          <a:off x="0" y="3903096"/>
          <a:ext cx="5906327" cy="7798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923BA-3AFA-43CF-9FC7-8DA42EBA3CB5}">
      <dsp:nvSpPr>
        <dsp:cNvPr id="0" name=""/>
        <dsp:cNvSpPr/>
      </dsp:nvSpPr>
      <dsp:spPr>
        <a:xfrm>
          <a:off x="235915" y="4078571"/>
          <a:ext cx="428937" cy="4289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446D8-51AB-42AD-9C95-E287F4ADF066}">
      <dsp:nvSpPr>
        <dsp:cNvPr id="0" name=""/>
        <dsp:cNvSpPr/>
      </dsp:nvSpPr>
      <dsp:spPr>
        <a:xfrm>
          <a:off x="900769" y="3903096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There are ample sleep opportunities with more than 2,500 accredited sleep facilities in the U.S.</a:t>
          </a:r>
        </a:p>
      </dsp:txBody>
      <dsp:txXfrm>
        <a:off x="900769" y="3903096"/>
        <a:ext cx="5005558" cy="7798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FEC84-6065-4A26-AC8C-20CDBD83C685}">
      <dsp:nvSpPr>
        <dsp:cNvPr id="0" name=""/>
        <dsp:cNvSpPr/>
      </dsp:nvSpPr>
      <dsp:spPr>
        <a:xfrm>
          <a:off x="0" y="3661"/>
          <a:ext cx="5906327" cy="7798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98787-BA31-4987-86E7-F01DC1E372D5}">
      <dsp:nvSpPr>
        <dsp:cNvPr id="0" name=""/>
        <dsp:cNvSpPr/>
      </dsp:nvSpPr>
      <dsp:spPr>
        <a:xfrm>
          <a:off x="235915" y="179136"/>
          <a:ext cx="428937" cy="428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ED01E-F69A-4882-B618-502503D5C1C6}">
      <dsp:nvSpPr>
        <dsp:cNvPr id="0" name=""/>
        <dsp:cNvSpPr/>
      </dsp:nvSpPr>
      <dsp:spPr>
        <a:xfrm>
          <a:off x="900769" y="3661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Complete training in residency at an accredited residency training program</a:t>
          </a:r>
        </a:p>
      </dsp:txBody>
      <dsp:txXfrm>
        <a:off x="900769" y="3661"/>
        <a:ext cx="5005558" cy="779887"/>
      </dsp:txXfrm>
    </dsp:sp>
    <dsp:sp modelId="{9661E958-E97C-4128-AACF-8B513D5DFBFF}">
      <dsp:nvSpPr>
        <dsp:cNvPr id="0" name=""/>
        <dsp:cNvSpPr/>
      </dsp:nvSpPr>
      <dsp:spPr>
        <a:xfrm>
          <a:off x="0" y="978520"/>
          <a:ext cx="5906327" cy="7798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9A048-B032-454D-A7DA-A8ECD09E0BED}">
      <dsp:nvSpPr>
        <dsp:cNvPr id="0" name=""/>
        <dsp:cNvSpPr/>
      </dsp:nvSpPr>
      <dsp:spPr>
        <a:xfrm>
          <a:off x="235915" y="1153994"/>
          <a:ext cx="428937" cy="428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80D62-3038-4D72-A75F-D9C54917A230}">
      <dsp:nvSpPr>
        <dsp:cNvPr id="0" name=""/>
        <dsp:cNvSpPr/>
      </dsp:nvSpPr>
      <dsp:spPr>
        <a:xfrm>
          <a:off x="900769" y="978520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 board certified in a primary specialty  (ABMS)</a:t>
          </a:r>
        </a:p>
      </dsp:txBody>
      <dsp:txXfrm>
        <a:off x="900769" y="978520"/>
        <a:ext cx="5005558" cy="779887"/>
      </dsp:txXfrm>
    </dsp:sp>
    <dsp:sp modelId="{6E53236B-F33D-4FD9-A3BE-49B984B662FA}">
      <dsp:nvSpPr>
        <dsp:cNvPr id="0" name=""/>
        <dsp:cNvSpPr/>
      </dsp:nvSpPr>
      <dsp:spPr>
        <a:xfrm>
          <a:off x="0" y="1953378"/>
          <a:ext cx="5906327" cy="7798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C0FAB-B60A-4F23-AD73-9EC712508AFF}">
      <dsp:nvSpPr>
        <dsp:cNvPr id="0" name=""/>
        <dsp:cNvSpPr/>
      </dsp:nvSpPr>
      <dsp:spPr>
        <a:xfrm>
          <a:off x="235915" y="2128853"/>
          <a:ext cx="428937" cy="428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4FBF-1457-427B-823C-8429560CB8C1}">
      <dsp:nvSpPr>
        <dsp:cNvPr id="0" name=""/>
        <dsp:cNvSpPr/>
      </dsp:nvSpPr>
      <dsp:spPr>
        <a:xfrm>
          <a:off x="900769" y="1953378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Complete a 12-month fellowship in sleep medicine at an ACGME-accredited sleep medicine fellowship program </a:t>
          </a:r>
        </a:p>
      </dsp:txBody>
      <dsp:txXfrm>
        <a:off x="900769" y="1953378"/>
        <a:ext cx="5005558" cy="779887"/>
      </dsp:txXfrm>
    </dsp:sp>
    <dsp:sp modelId="{123432F7-96A7-44B2-9D51-3DFB1FC6F8C8}">
      <dsp:nvSpPr>
        <dsp:cNvPr id="0" name=""/>
        <dsp:cNvSpPr/>
      </dsp:nvSpPr>
      <dsp:spPr>
        <a:xfrm>
          <a:off x="0" y="2928237"/>
          <a:ext cx="5906327" cy="7798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60098-786D-4F69-88C2-D26ACA70C8D1}">
      <dsp:nvSpPr>
        <dsp:cNvPr id="0" name=""/>
        <dsp:cNvSpPr/>
      </dsp:nvSpPr>
      <dsp:spPr>
        <a:xfrm>
          <a:off x="235915" y="3103712"/>
          <a:ext cx="428937" cy="4289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779D9-D41C-4492-AE28-64D89120885C}">
      <dsp:nvSpPr>
        <dsp:cNvPr id="0" name=""/>
        <dsp:cNvSpPr/>
      </dsp:nvSpPr>
      <dsp:spPr>
        <a:xfrm>
          <a:off x="900769" y="2928237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Hold a valid, unrestricted license to practice medicine </a:t>
          </a:r>
        </a:p>
      </dsp:txBody>
      <dsp:txXfrm>
        <a:off x="900769" y="2928237"/>
        <a:ext cx="5005558" cy="779887"/>
      </dsp:txXfrm>
    </dsp:sp>
    <dsp:sp modelId="{C5F4B738-7D98-480A-8889-6289B2DDA7CE}">
      <dsp:nvSpPr>
        <dsp:cNvPr id="0" name=""/>
        <dsp:cNvSpPr/>
      </dsp:nvSpPr>
      <dsp:spPr>
        <a:xfrm>
          <a:off x="0" y="3903096"/>
          <a:ext cx="5906327" cy="7798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70BFB-442B-4E07-8A6D-9E3444F915F5}">
      <dsp:nvSpPr>
        <dsp:cNvPr id="0" name=""/>
        <dsp:cNvSpPr/>
      </dsp:nvSpPr>
      <dsp:spPr>
        <a:xfrm>
          <a:off x="235915" y="4078571"/>
          <a:ext cx="428937" cy="4289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69416-06EE-4268-B576-975AA91FDE67}">
      <dsp:nvSpPr>
        <dsp:cNvPr id="0" name=""/>
        <dsp:cNvSpPr/>
      </dsp:nvSpPr>
      <dsp:spPr>
        <a:xfrm>
          <a:off x="900769" y="3903096"/>
          <a:ext cx="5005558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Achieve a passing score on the sleep medicine certification exam through your primary specialty</a:t>
          </a:r>
        </a:p>
      </dsp:txBody>
      <dsp:txXfrm>
        <a:off x="900769" y="3903096"/>
        <a:ext cx="5005558" cy="7798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1EC2E-4921-4656-8B19-420946FA92BC}">
      <dsp:nvSpPr>
        <dsp:cNvPr id="0" name=""/>
        <dsp:cNvSpPr/>
      </dsp:nvSpPr>
      <dsp:spPr>
        <a:xfrm>
          <a:off x="1617123" y="252077"/>
          <a:ext cx="781523" cy="781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A7FEC-85A3-464F-88C0-7EEB5FE7A1C3}">
      <dsp:nvSpPr>
        <dsp:cNvPr id="0" name=""/>
        <dsp:cNvSpPr/>
      </dsp:nvSpPr>
      <dsp:spPr>
        <a:xfrm>
          <a:off x="1139525" y="1462780"/>
          <a:ext cx="1736718" cy="1649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Diagnose and treat a full range of sleep disorders </a:t>
          </a:r>
        </a:p>
      </dsp:txBody>
      <dsp:txXfrm>
        <a:off x="1139525" y="1462780"/>
        <a:ext cx="1736718" cy="1649882"/>
      </dsp:txXfrm>
    </dsp:sp>
    <dsp:sp modelId="{1E7D417A-C2D5-48A5-BC1C-ECE3E396CF8C}">
      <dsp:nvSpPr>
        <dsp:cNvPr id="0" name=""/>
        <dsp:cNvSpPr/>
      </dsp:nvSpPr>
      <dsp:spPr>
        <a:xfrm>
          <a:off x="3865766" y="252077"/>
          <a:ext cx="781523" cy="781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CEAAA-B103-46CA-BC76-D743F0C95159}">
      <dsp:nvSpPr>
        <dsp:cNvPr id="0" name=""/>
        <dsp:cNvSpPr/>
      </dsp:nvSpPr>
      <dsp:spPr>
        <a:xfrm>
          <a:off x="3180170" y="1462780"/>
          <a:ext cx="2152714" cy="1649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Interpret results of sleep testing such as polysomnography, multiple sleep latency testing, maintenance of wakefulness testing, actigraphy, and home sleep apnea tests</a:t>
          </a:r>
        </a:p>
      </dsp:txBody>
      <dsp:txXfrm>
        <a:off x="3180170" y="1462780"/>
        <a:ext cx="2152714" cy="1649882"/>
      </dsp:txXfrm>
    </dsp:sp>
    <dsp:sp modelId="{F8E2DABE-5DA3-484A-ABC8-9AD86B94A258}">
      <dsp:nvSpPr>
        <dsp:cNvPr id="0" name=""/>
        <dsp:cNvSpPr/>
      </dsp:nvSpPr>
      <dsp:spPr>
        <a:xfrm>
          <a:off x="6114408" y="252077"/>
          <a:ext cx="781523" cy="7815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37F36-0309-4F69-AC8F-85B847C8AA9D}">
      <dsp:nvSpPr>
        <dsp:cNvPr id="0" name=""/>
        <dsp:cNvSpPr/>
      </dsp:nvSpPr>
      <dsp:spPr>
        <a:xfrm>
          <a:off x="5636811" y="1462780"/>
          <a:ext cx="1736718" cy="1649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Establish a sleep lab </a:t>
          </a:r>
        </a:p>
      </dsp:txBody>
      <dsp:txXfrm>
        <a:off x="5636811" y="1462780"/>
        <a:ext cx="1736718" cy="1649882"/>
      </dsp:txXfrm>
    </dsp:sp>
    <dsp:sp modelId="{5DC0591D-B014-4B8C-BC33-8AC380034995}">
      <dsp:nvSpPr>
        <dsp:cNvPr id="0" name=""/>
        <dsp:cNvSpPr/>
      </dsp:nvSpPr>
      <dsp:spPr>
        <a:xfrm>
          <a:off x="8155053" y="252077"/>
          <a:ext cx="781523" cy="7815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E4DED-B476-4781-97AC-4032E3A4FD11}">
      <dsp:nvSpPr>
        <dsp:cNvPr id="0" name=""/>
        <dsp:cNvSpPr/>
      </dsp:nvSpPr>
      <dsp:spPr>
        <a:xfrm>
          <a:off x="7677455" y="1462780"/>
          <a:ext cx="1736718" cy="1649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Start a sleep medicine fellowship program </a:t>
          </a:r>
        </a:p>
      </dsp:txBody>
      <dsp:txXfrm>
        <a:off x="7677455" y="1462780"/>
        <a:ext cx="1736718" cy="1649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2E02B-26E8-499B-AD71-B979537661C7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D6599-57DE-4DE1-BE7E-E4A2FE7B7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8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eida.ama-assn.org/specialty/sleep-medicin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2413168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eepfoundation.org/how-sleep-works/sleep-facts-statistics#:~:text=Statistics%20About%20Sleep%20Disorders&amp;text=It%20is%20believed%20that%20between,obstructive%20sleep%20apnea%20(OSA)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jcsm.aasm.org/doi/10.5664/jcsm.6406" TargetMode="External"/><Relationship Id="rId4" Type="http://schemas.openxmlformats.org/officeDocument/2006/relationships/hyperlink" Target="https://www.cdc.gov/sleep/about_us.html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9e03a8f45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9e03a8f45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https://freida.ama-assn.org/specialty/sleep-medicine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-Mention there is need for more training programs, especially in certain regions. For example: Southeast and west.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9994d5f2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19994d5f2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9e03a8f45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9e03a8f45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https://freida.ama-assn.org/specialty/sleep-medicine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1dbd97b2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1dbd97b2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9c7f2799e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9c7f2799e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d547a448d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d547a448d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9e03a8f458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9e03a8f458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547a448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d547a448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92680895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92680895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-”What, why and how to choose sleep medicine”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-WHY sleep medicine- stable career, look up stats for diff societies,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-Brief history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92680895e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92680895e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9a93799a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9a93799a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Mention growth over the years- 2003: There were about 50 sleep fellowship programs. Now in 2023 we have over 90.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https://www.ncbi.nlm.nih.gov/pmc/articles/PMC2413168/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9e03a8f458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9e03a8f458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https://www.sleepfoundation.org/how-sleep-works/sleep-facts-statistics#:~:text=Statistics%20About%20Sleep%20Disorders&amp;text=It%20is%20believed%20that%20between,obstructive%20sleep%20apnea%20(OSA)</a:t>
            </a:r>
            <a:r>
              <a:rPr lang="en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https://www.cdc.gov/sleep/about_us.html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https://jcsm.aasm.org/doi/10.5664/jcsm.6406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92680895e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92680895e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9c7f2799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9c7f2799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2680895e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92680895e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Mention:”</a:t>
            </a:r>
            <a:r>
              <a:rPr lang="en" sz="950">
                <a:solidFill>
                  <a:srgbClr val="595959"/>
                </a:solidFill>
              </a:rPr>
              <a:t>Of note, some physicians choose to complete more than one fellowship. </a:t>
            </a:r>
            <a:r>
              <a:rPr lang="en" sz="800">
                <a:solidFill>
                  <a:srgbClr val="595959"/>
                </a:solidFill>
              </a:rPr>
              <a:t>For example: Pulmonology/Critical Care fellowship + Sleep fellowship OR Epilepsy fellowship + Sleep fellowship”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7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3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76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6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90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1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3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2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7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8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8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9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8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0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4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68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7_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0303356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hyperlink" Target="https://vimeo.com/70303407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sleep/about_us.html" TargetMode="External"/><Relationship Id="rId7" Type="http://schemas.openxmlformats.org/officeDocument/2006/relationships/hyperlink" Target="https://doi.org/10.5664/jcsm.6406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sleepfoundation.org/how-sleep-works/sleep-facts-statistics" TargetMode="External"/><Relationship Id="rId5" Type="http://schemas.openxmlformats.org/officeDocument/2006/relationships/hyperlink" Target="https://freida.ama-assn.org/specialty/sleep-medicine" TargetMode="External"/><Relationship Id="rId4" Type="http://schemas.openxmlformats.org/officeDocument/2006/relationships/hyperlink" Target="https://aasm.org/professional-development/choose-slee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 algn="ctr">
              <a:spcBef>
                <a:spcPts val="0"/>
              </a:spcBef>
            </a:pPr>
            <a:r>
              <a:rPr lang="en" dirty="0"/>
              <a:t>Sleep Medicine: </a:t>
            </a:r>
            <a:endParaRPr dirty="0"/>
          </a:p>
          <a:p>
            <a:pPr algn="ctr">
              <a:spcBef>
                <a:spcPts val="0"/>
              </a:spcBef>
            </a:pPr>
            <a:r>
              <a:rPr lang="en" dirty="0"/>
              <a:t>Is it for you?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06878" y="5637451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933" dirty="0"/>
              <a:t> A guide for interested trainees</a:t>
            </a:r>
            <a:endParaRPr sz="2933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Sleep Medicine Fellowship</a:t>
            </a: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818713" y="2413000"/>
            <a:ext cx="3835583" cy="363220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1600" dirty="0"/>
              <a:t>A sleep medicine fellowship is a year-long training program with both clinical experience and research opportunities</a:t>
            </a:r>
          </a:p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1600" dirty="0"/>
              <a:t>As of 2023, there are 99 accredited training programs across the country </a:t>
            </a:r>
          </a:p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1600" dirty="0"/>
              <a:t>178 physicians matched for the 2023 appointment year!</a:t>
            </a:r>
          </a:p>
        </p:txBody>
      </p:sp>
      <p:pic>
        <p:nvPicPr>
          <p:cNvPr id="98" name="Google Shape;98;p20" descr="Map&#10;&#10;Description automatically generated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101851" y="2466431"/>
            <a:ext cx="6277349" cy="3609475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31" name="Rectangle 13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How to Get Board Certified in Sleep Medicine?</a:t>
            </a:r>
          </a:p>
        </p:txBody>
      </p:sp>
      <p:graphicFrame>
        <p:nvGraphicFramePr>
          <p:cNvPr id="125" name="Google Shape;123;p24">
            <a:extLst>
              <a:ext uri="{FF2B5EF4-FFF2-40B4-BE49-F238E27FC236}">
                <a16:creationId xmlns:a16="http://schemas.microsoft.com/office/drawing/2014/main" id="{CFDB9D1F-8241-44C1-7960-1F2FAB64A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208937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dirty="0"/>
              <a:t>What Do Sleep Physicians Do After Training?</a:t>
            </a:r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451514" y="457198"/>
            <a:ext cx="3444211" cy="1343025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indent="0"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Adapted from the AMA FREIDA™ 2021 Data</a:t>
            </a:r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280472" y="730721"/>
            <a:ext cx="6268062" cy="5223385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400" dirty="0"/>
              <a:t>What Can Board Certified Sleep Physicians Do?</a:t>
            </a:r>
          </a:p>
        </p:txBody>
      </p:sp>
      <p:graphicFrame>
        <p:nvGraphicFramePr>
          <p:cNvPr id="131" name="Google Shape;129;p25">
            <a:extLst>
              <a:ext uri="{FF2B5EF4-FFF2-40B4-BE49-F238E27FC236}">
                <a16:creationId xmlns:a16="http://schemas.microsoft.com/office/drawing/2014/main" id="{74A32BF9-CC1F-697F-9769-2286174ACF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652610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Sleep Medicine Resources</a:t>
            </a:r>
            <a:endParaRPr dirty="0"/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492067" y="1918333"/>
            <a:ext cx="57516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48722">
              <a:buSzPts val="1700"/>
            </a:pPr>
            <a:r>
              <a:rPr lang="en" sz="2267" dirty="0"/>
              <a:t>American Academy of Sleep Medicine</a:t>
            </a:r>
            <a:endParaRPr sz="2267" dirty="0"/>
          </a:p>
          <a:p>
            <a:pPr lvl="1" indent="-414856">
              <a:buSzPts val="1300"/>
            </a:pPr>
            <a:r>
              <a:rPr lang="en" sz="1733" dirty="0"/>
              <a:t>Free student and resident memberships</a:t>
            </a:r>
            <a:endParaRPr sz="1733" dirty="0"/>
          </a:p>
          <a:p>
            <a:pPr indent="-448722">
              <a:buSzPts val="1700"/>
            </a:pPr>
            <a:r>
              <a:rPr lang="en" sz="2267" dirty="0"/>
              <a:t>Mentor match program</a:t>
            </a:r>
            <a:endParaRPr sz="2267" dirty="0"/>
          </a:p>
          <a:p>
            <a:pPr indent="-448722">
              <a:buSzPts val="1700"/>
            </a:pPr>
            <a:r>
              <a:rPr lang="en" sz="2267" dirty="0"/>
              <a:t>Creating a sleep medicine elective</a:t>
            </a:r>
            <a:endParaRPr sz="2267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sz="2267" dirty="0"/>
          </a:p>
        </p:txBody>
      </p:sp>
      <p:sp>
        <p:nvSpPr>
          <p:cNvPr id="138" name="Google Shape;138;p26"/>
          <p:cNvSpPr txBox="1"/>
          <p:nvPr/>
        </p:nvSpPr>
        <p:spPr>
          <a:xfrm>
            <a:off x="10348500" y="6376100"/>
            <a:ext cx="158360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1200"/>
              <a:t>www.aasm.org</a:t>
            </a:r>
            <a:endParaRPr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F652B8-F6ED-43B7-5336-26EC38476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366" y="1356967"/>
            <a:ext cx="5544734" cy="4500921"/>
          </a:xfrm>
          <a:prstGeom prst="rect">
            <a:avLst/>
          </a:prstGeom>
        </p:spPr>
      </p:pic>
      <p:sp>
        <p:nvSpPr>
          <p:cNvPr id="137" name="Google Shape;137;p26"/>
          <p:cNvSpPr/>
          <p:nvPr/>
        </p:nvSpPr>
        <p:spPr>
          <a:xfrm>
            <a:off x="6487192" y="2922483"/>
            <a:ext cx="722800" cy="29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 dirty="0"/>
              <a:t>Hear From Former Sleep Medicine Fellows </a:t>
            </a:r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0620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 Choose Sleep In Their Words with Dr. Emily Singer, Sleep Fellow on Vimeo</a:t>
            </a:r>
            <a:endParaRPr lang="en-US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6096000" y="1449433"/>
            <a:ext cx="50620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 Choose Sleep In Their Words with Dr. Malvika Sharma, Sleep Fellow on Vimeo</a:t>
            </a:r>
            <a:endParaRPr lang="en-US" dirty="0"/>
          </a:p>
        </p:txBody>
      </p:sp>
      <p:pic>
        <p:nvPicPr>
          <p:cNvPr id="146" name="Google Shape;146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534" y="3140034"/>
            <a:ext cx="3966433" cy="3107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00168" y="3140034"/>
            <a:ext cx="3966433" cy="31010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0" name="Rectangle 15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2" name="Google Shape;152;p28"/>
          <p:cNvSpPr txBox="1"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References</a:t>
            </a:r>
          </a:p>
        </p:txBody>
      </p:sp>
      <p:sp>
        <p:nvSpPr>
          <p:cNvPr id="153" name="Google Shape;153;p28"/>
          <p:cNvSpPr txBox="1"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prstGeom prst="rect">
            <a:avLst/>
          </a:prstGeom>
          <a:effectLst/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72524" indent="-372524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Wingdings 2" charset="2"/>
              <a:buChar char=""/>
            </a:pPr>
            <a:r>
              <a:rPr lang="en-US" sz="1100" dirty="0"/>
              <a:t>CDC. (2022, September 13). </a:t>
            </a:r>
            <a:r>
              <a:rPr lang="en-US" sz="1100" i="1" dirty="0"/>
              <a:t>About Our Program</a:t>
            </a:r>
            <a:r>
              <a:rPr lang="en-US" sz="1100" dirty="0"/>
              <a:t>. Centers for Disease Control and Prevention.</a:t>
            </a:r>
            <a:r>
              <a:rPr lang="en-US" sz="1100" dirty="0"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100" u="sng" dirty="0">
                <a:hlinkClick r:id="rId3"/>
              </a:rPr>
              <a:t>https://www.cdc.gov/sleep/about_us.html</a:t>
            </a:r>
            <a:endParaRPr lang="en-US" sz="1100" u="sng" dirty="0"/>
          </a:p>
          <a:p>
            <a:pPr marL="372524" indent="-372524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Wingdings 2" charset="2"/>
              <a:buChar char=""/>
            </a:pPr>
            <a:r>
              <a:rPr lang="en-US" sz="1100" dirty="0"/>
              <a:t>Choose Sleep New. (n.d.). </a:t>
            </a:r>
            <a:r>
              <a:rPr lang="en-US" sz="1100" i="1" dirty="0"/>
              <a:t>American Academy of Sleep Medicine – Association for Sleep Clinicians and Researchers</a:t>
            </a:r>
            <a:r>
              <a:rPr lang="en-US" sz="1100" dirty="0"/>
              <a:t>. Retrieved December 1, 2022, from</a:t>
            </a:r>
            <a:r>
              <a:rPr lang="en-US" sz="1100" dirty="0"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100" u="sng" dirty="0">
                <a:hlinkClick r:id="rId4"/>
              </a:rPr>
              <a:t>https://aasm.org/professional-development/choose-sleep/</a:t>
            </a:r>
            <a:endParaRPr lang="en-US" sz="1100" u="sng" dirty="0"/>
          </a:p>
          <a:p>
            <a:pPr marL="372524" indent="-372524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Wingdings 2" charset="2"/>
              <a:buChar char=""/>
            </a:pPr>
            <a:r>
              <a:rPr lang="en-US" sz="1100" i="1" dirty="0"/>
              <a:t>FREIDA Sleep Medicine Residency and Fellowship Listing</a:t>
            </a:r>
            <a:r>
              <a:rPr lang="en-US" sz="1100" dirty="0"/>
              <a:t>. (n.d.). Retrieved December 1, 2022, from</a:t>
            </a:r>
            <a:r>
              <a:rPr lang="en-US" sz="1100" dirty="0"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100" u="sng" dirty="0">
                <a:hlinkClick r:id="rId5"/>
              </a:rPr>
              <a:t>https://freida.ama-assn.org/specialty/sleep-medicine</a:t>
            </a:r>
            <a:endParaRPr lang="en-US" sz="1100" u="sng" dirty="0"/>
          </a:p>
          <a:p>
            <a:pPr marL="372524" indent="-372524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Wingdings 2" charset="2"/>
              <a:buChar char=""/>
            </a:pPr>
            <a:r>
              <a:rPr lang="en-US" sz="1100" dirty="0"/>
              <a:t>Shepard, J. W., Buysse, D. J., Chesson, A. L., Dement, W. C., Goldberg, R., Guilleminault, C., Harris, C. D., Iber, C., Mignot, E., Mitler, M. M., Moore, K. E., Phillips, B. A., Quan, S. F., Rosenberg, R. S., Roth, T., Schmidt, H. S., Silber, M. H., Walsh, J. K., &amp; White, D. P. (2005). History of the Development of Sleep Medicine in the United States. </a:t>
            </a:r>
            <a:r>
              <a:rPr lang="en-US" sz="1100" i="1" dirty="0"/>
              <a:t>Journal of Clinical Sleep Medicine : JCSM : Official Publication of the American Academy of Sleep Medicine</a:t>
            </a:r>
            <a:r>
              <a:rPr lang="en-US" sz="1100" dirty="0"/>
              <a:t>, </a:t>
            </a:r>
            <a:r>
              <a:rPr lang="en-US" sz="1100" i="1" dirty="0"/>
              <a:t>1</a:t>
            </a:r>
            <a:r>
              <a:rPr lang="en-US" sz="1100" dirty="0"/>
              <a:t>(1), 61–82.</a:t>
            </a:r>
          </a:p>
          <a:p>
            <a:pPr marL="372524" indent="-372524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Wingdings 2" charset="2"/>
              <a:buChar char=""/>
            </a:pPr>
            <a:r>
              <a:rPr lang="en-US" sz="1100" i="1" dirty="0"/>
              <a:t>Sleep Statistics</a:t>
            </a:r>
            <a:r>
              <a:rPr lang="en-US" sz="1100" dirty="0"/>
              <a:t>. (2021, October 25). Sleep Foundation.</a:t>
            </a:r>
            <a:r>
              <a:rPr lang="en-US" sz="1100" dirty="0"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100" u="sng" dirty="0">
                <a:hlinkClick r:id="rId6"/>
              </a:rPr>
              <a:t>https://www.sleepfoundation.org/how-sleep-works/sleep-facts-statistics</a:t>
            </a:r>
            <a:endParaRPr lang="en-US" sz="1100" u="sng" dirty="0"/>
          </a:p>
          <a:p>
            <a:pPr marL="372524" indent="-372524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Wingdings 2" charset="2"/>
              <a:buChar char=""/>
            </a:pPr>
            <a:r>
              <a:rPr lang="en-US" sz="1100" dirty="0"/>
              <a:t>Watson, N. F., Rosen, I. M., &amp; Chervin, R. D. (n.d.). The Past Is Prologue: The Future of Sleep Medicine. </a:t>
            </a:r>
            <a:r>
              <a:rPr lang="en-US" sz="1100" i="1" dirty="0"/>
              <a:t>Journal of Clinical Sleep Medicine</a:t>
            </a:r>
            <a:r>
              <a:rPr lang="en-US" sz="1100" dirty="0"/>
              <a:t>, </a:t>
            </a:r>
            <a:r>
              <a:rPr lang="en-US" sz="1100" i="1" dirty="0"/>
              <a:t>13</a:t>
            </a:r>
            <a:r>
              <a:rPr lang="en-US" sz="1100" dirty="0"/>
              <a:t>(01), 127–135.</a:t>
            </a:r>
            <a:r>
              <a:rPr lang="en-US" sz="1100" dirty="0"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100" u="sng" dirty="0">
                <a:hlinkClick r:id="rId7"/>
              </a:rPr>
              <a:t>https://doi.org/10.5664/jcsm.6406</a:t>
            </a:r>
            <a:endParaRPr lang="en-US" sz="1100" u="sng" dirty="0"/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endParaRPr lang="en-US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Goals and Objectives</a:t>
            </a: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prstGeom prst="rect">
            <a:avLst/>
          </a:prstGeom>
          <a:effectLst/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dirty="0"/>
              <a:t>Learn about the evolution of the sleep medicine field</a:t>
            </a:r>
          </a:p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dirty="0"/>
              <a:t>Recognize the education and training required to pursue a career in sleep medicine </a:t>
            </a:r>
          </a:p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dirty="0"/>
              <a:t>Be aware of the opportunities for sleep physicians and the people they work closely with</a:t>
            </a:r>
          </a:p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dirty="0"/>
              <a:t>Understand how to access resources to get involved in sleep medicine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graphicFrame>
        <p:nvGraphicFramePr>
          <p:cNvPr id="75" name="Google Shape;67;p15">
            <a:extLst>
              <a:ext uri="{FF2B5EF4-FFF2-40B4-BE49-F238E27FC236}">
                <a16:creationId xmlns:a16="http://schemas.microsoft.com/office/drawing/2014/main" id="{C98CD94A-53FF-4C83-1867-4BAC89E01F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0561969"/>
              </p:ext>
            </p:extLst>
          </p:nvPr>
        </p:nvGraphicFramePr>
        <p:xfrm>
          <a:off x="415600" y="1536633"/>
          <a:ext cx="11360800" cy="455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Sleep Medicine?</a:t>
            </a: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prstGeom prst="rect">
            <a:avLst/>
          </a:prstGeom>
          <a:effectLst/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Medical subspecialty </a:t>
            </a:r>
          </a:p>
          <a:p>
            <a:pPr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Diagnosis and treatment of sleep disorders in adults and children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Insomnia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Sleep-disordered breathing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Disorders of hypersomnolence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Circadian rhythm disorders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Parasomnias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Sleep-related movement disorders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000" dirty="0"/>
              <a:t>Sleep-related epilepsy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The Evolution of Sleep Medicine as a Career</a:t>
            </a:r>
            <a:endParaRPr dirty="0"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667" y="1240501"/>
            <a:ext cx="10076053" cy="5094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Why Choose Sleep Medicine?</a:t>
            </a:r>
          </a:p>
        </p:txBody>
      </p:sp>
      <p:graphicFrame>
        <p:nvGraphicFramePr>
          <p:cNvPr id="81" name="Google Shape;79;p17">
            <a:extLst>
              <a:ext uri="{FF2B5EF4-FFF2-40B4-BE49-F238E27FC236}">
                <a16:creationId xmlns:a16="http://schemas.microsoft.com/office/drawing/2014/main" id="{ABAA72FC-C108-57BC-64C7-4A964FC453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8719055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dirty="0"/>
              <a:t>Sleep Medicine: A Day in the Life</a:t>
            </a:r>
            <a:endParaRPr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" dirty="0"/>
              <a:t>It’s hard to sum up a single day in the life of a sleep physician!</a:t>
            </a:r>
            <a:endParaRPr dirty="0"/>
          </a:p>
          <a:p>
            <a:pPr>
              <a:buFont typeface="Arial" panose="020B0604020202020204" pitchFamily="34" charset="0"/>
              <a:buChar char="•"/>
            </a:pPr>
            <a:r>
              <a:rPr lang="en" dirty="0"/>
              <a:t>Sleep medicine is a varied subspecialty that allows for flexibility and diversity in physician’s schedules including: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Outpatient clinics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Reading sleep studies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Inpatient consults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Opportunities to do part-time work in another specialty area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Opportunity to be a director of a sleep lab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Seeing adult and/or pediatric patients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Participating in advocacy work 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Contributing to medical education</a:t>
            </a:r>
            <a:endParaRPr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Conducting clinical or basic science research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The Sleep Medicine Team</a:t>
            </a:r>
            <a:endParaRPr dirty="0"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" dirty="0"/>
              <a:t>Sleep medicine is a collaborative subspecialty</a:t>
            </a:r>
            <a:endParaRPr dirty="0"/>
          </a:p>
          <a:p>
            <a:pPr>
              <a:buFont typeface="Arial" panose="020B0604020202020204" pitchFamily="34" charset="0"/>
              <a:buChar char="•"/>
            </a:pPr>
            <a:r>
              <a:rPr lang="en" dirty="0"/>
              <a:t>The sleep medicine team can vary but generally includes:</a:t>
            </a:r>
            <a:endParaRPr dirty="0"/>
          </a:p>
          <a:p>
            <a:pPr lvl="1" indent="-436022">
              <a:buSzPts val="1550"/>
              <a:buFont typeface="Arial" panose="020B0604020202020204" pitchFamily="34" charset="0"/>
              <a:buChar char="•"/>
            </a:pPr>
            <a:r>
              <a:rPr lang="en" sz="2067" dirty="0"/>
              <a:t>Sleep medicine physicians</a:t>
            </a:r>
            <a:endParaRPr sz="2067" dirty="0"/>
          </a:p>
          <a:p>
            <a:pPr lvl="1" indent="-436022">
              <a:buSzPts val="1550"/>
              <a:buFont typeface="Arial" panose="020B0604020202020204" pitchFamily="34" charset="0"/>
              <a:buChar char="•"/>
            </a:pPr>
            <a:r>
              <a:rPr lang="en" sz="2067" dirty="0"/>
              <a:t>Sleep medicine advanced practice providers</a:t>
            </a:r>
            <a:endParaRPr sz="2067" dirty="0"/>
          </a:p>
          <a:p>
            <a:pPr lvl="1" indent="-436022">
              <a:buSzPts val="1550"/>
              <a:buFont typeface="Arial" panose="020B0604020202020204" pitchFamily="34" charset="0"/>
              <a:buChar char="•"/>
            </a:pPr>
            <a:r>
              <a:rPr lang="en" sz="2067" dirty="0"/>
              <a:t>Sleep technologists</a:t>
            </a:r>
            <a:endParaRPr sz="2067" dirty="0"/>
          </a:p>
          <a:p>
            <a:pPr lvl="1" indent="-436022">
              <a:buSzPts val="1550"/>
              <a:buFont typeface="Arial" panose="020B0604020202020204" pitchFamily="34" charset="0"/>
              <a:buChar char="•"/>
            </a:pPr>
            <a:r>
              <a:rPr lang="en" sz="2067" dirty="0"/>
              <a:t>Sleep lab manager</a:t>
            </a:r>
            <a:endParaRPr sz="2067" dirty="0"/>
          </a:p>
          <a:p>
            <a:pPr lvl="1" indent="-436022">
              <a:buSzPts val="1550"/>
              <a:buFont typeface="Arial" panose="020B0604020202020204" pitchFamily="34" charset="0"/>
              <a:buChar char="•"/>
            </a:pPr>
            <a:r>
              <a:rPr lang="en" sz="2067" dirty="0"/>
              <a:t>Respiratory therapists</a:t>
            </a:r>
            <a:endParaRPr sz="2067" dirty="0"/>
          </a:p>
          <a:p>
            <a:pPr lvl="1" indent="-436022">
              <a:buSzPts val="1550"/>
              <a:buFont typeface="Arial" panose="020B0604020202020204" pitchFamily="34" charset="0"/>
              <a:buChar char="•"/>
            </a:pPr>
            <a:r>
              <a:rPr lang="en" sz="2067" dirty="0"/>
              <a:t>Sleep psychologists</a:t>
            </a:r>
            <a:endParaRPr sz="2067" dirty="0"/>
          </a:p>
          <a:p>
            <a:pPr lvl="1" indent="-436022">
              <a:buSzPts val="1550"/>
              <a:buFont typeface="Arial" panose="020B0604020202020204" pitchFamily="34" charset="0"/>
              <a:buChar char="•"/>
            </a:pPr>
            <a:r>
              <a:rPr lang="en" sz="2067" dirty="0"/>
              <a:t>Sleep medicine nurses</a:t>
            </a:r>
            <a:endParaRPr dirty="0"/>
          </a:p>
          <a:p>
            <a:pPr>
              <a:buFont typeface="Arial" panose="020B0604020202020204" pitchFamily="34" charset="0"/>
              <a:buChar char="•"/>
            </a:pPr>
            <a:r>
              <a:rPr lang="en" dirty="0"/>
              <a:t>Sleep physicians also work closely with other specialists including dentists, pulmonologists, nutritionists, ENTs and bariatric surgeons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Path to Sleep Medicine Training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569400" y="1730433"/>
            <a:ext cx="11053200" cy="466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74121">
              <a:buSzPts val="2000"/>
              <a:buFont typeface="Arial" panose="020B0604020202020204" pitchFamily="34" charset="0"/>
              <a:buChar char="•"/>
            </a:pPr>
            <a:r>
              <a:rPr lang="en" sz="2667" dirty="0"/>
              <a:t>Successful completion of accredited medical degree</a:t>
            </a:r>
            <a:endParaRPr sz="2667" dirty="0"/>
          </a:p>
          <a:p>
            <a:pPr indent="-474121">
              <a:buSzPts val="2000"/>
              <a:buFont typeface="Arial" panose="020B0604020202020204" pitchFamily="34" charset="0"/>
              <a:buChar char="•"/>
            </a:pPr>
            <a:r>
              <a:rPr lang="en" sz="2667" dirty="0"/>
              <a:t>Completed residency:</a:t>
            </a:r>
            <a:endParaRPr sz="2667" dirty="0"/>
          </a:p>
          <a:p>
            <a:pPr lvl="1" indent="-440256">
              <a:buSzPts val="1600"/>
              <a:buFont typeface="Arial" panose="020B0604020202020204" pitchFamily="34" charset="0"/>
              <a:buChar char="•"/>
            </a:pPr>
            <a:r>
              <a:rPr lang="en" sz="2133" dirty="0"/>
              <a:t>Internal medicine</a:t>
            </a:r>
            <a:endParaRPr sz="2133" dirty="0"/>
          </a:p>
          <a:p>
            <a:pPr lvl="1" indent="-440256">
              <a:buSzPts val="1600"/>
              <a:buFont typeface="Arial" panose="020B0604020202020204" pitchFamily="34" charset="0"/>
              <a:buChar char="•"/>
            </a:pPr>
            <a:r>
              <a:rPr lang="en" sz="2133" dirty="0"/>
              <a:t>Psychiatry</a:t>
            </a:r>
            <a:endParaRPr sz="2133" dirty="0"/>
          </a:p>
          <a:p>
            <a:pPr lvl="1" indent="-440256">
              <a:buSzPts val="1600"/>
              <a:buFont typeface="Arial" panose="020B0604020202020204" pitchFamily="34" charset="0"/>
              <a:buChar char="•"/>
            </a:pPr>
            <a:r>
              <a:rPr lang="en" sz="2133" dirty="0"/>
              <a:t>Neurology</a:t>
            </a:r>
            <a:endParaRPr sz="2133" dirty="0"/>
          </a:p>
          <a:p>
            <a:pPr lvl="1" indent="-440256">
              <a:buSzPts val="1600"/>
              <a:buFont typeface="Arial" panose="020B0604020202020204" pitchFamily="34" charset="0"/>
              <a:buChar char="•"/>
            </a:pPr>
            <a:r>
              <a:rPr lang="en" sz="2133" dirty="0"/>
              <a:t>Pediatrics</a:t>
            </a:r>
            <a:endParaRPr sz="2133" dirty="0"/>
          </a:p>
          <a:p>
            <a:pPr lvl="1" indent="-440256">
              <a:buSzPts val="1600"/>
              <a:buFont typeface="Arial" panose="020B0604020202020204" pitchFamily="34" charset="0"/>
              <a:buChar char="•"/>
            </a:pPr>
            <a:r>
              <a:rPr lang="en" sz="2133" dirty="0"/>
              <a:t>Family medicine</a:t>
            </a:r>
            <a:endParaRPr sz="2133" dirty="0"/>
          </a:p>
          <a:p>
            <a:pPr lvl="1" indent="-440256">
              <a:buSzPts val="1600"/>
              <a:buFont typeface="Arial" panose="020B0604020202020204" pitchFamily="34" charset="0"/>
              <a:buChar char="•"/>
            </a:pPr>
            <a:r>
              <a:rPr lang="en" sz="2133" dirty="0"/>
              <a:t>Otolaryngology</a:t>
            </a:r>
            <a:endParaRPr sz="2133" dirty="0"/>
          </a:p>
          <a:p>
            <a:pPr lvl="1" indent="-440256">
              <a:buSzPts val="1600"/>
              <a:buFont typeface="Arial" panose="020B0604020202020204" pitchFamily="34" charset="0"/>
              <a:buChar char="•"/>
            </a:pPr>
            <a:r>
              <a:rPr lang="en" sz="2133" dirty="0"/>
              <a:t>Anesthesiology</a:t>
            </a:r>
            <a:endParaRPr sz="2667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AASM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009BDE"/>
      </a:accent1>
      <a:accent2>
        <a:srgbClr val="57CBFF"/>
      </a:accent2>
      <a:accent3>
        <a:srgbClr val="EDBD3C"/>
      </a:accent3>
      <a:accent4>
        <a:srgbClr val="FF6C0C"/>
      </a:accent4>
      <a:accent5>
        <a:srgbClr val="525964"/>
      </a:accent5>
      <a:accent6>
        <a:srgbClr val="445469"/>
      </a:accent6>
      <a:hlink>
        <a:srgbClr val="FF6C0C"/>
      </a:hlink>
      <a:folHlink>
        <a:srgbClr val="FFC00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E1812AF-5C4C-4B75-9015-C90088D3D4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0B771C-53D0-4C6A-8C2A-F95E45907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15C130-17B0-43C9-B99C-584294C40B5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Agency design</Template>
  <TotalTime>106</TotalTime>
  <Words>1185</Words>
  <Application>Microsoft Office PowerPoint</Application>
  <PresentationFormat>Widescreen</PresentationFormat>
  <Paragraphs>115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2</vt:lpstr>
      <vt:lpstr>Quotable</vt:lpstr>
      <vt:lpstr>Sleep Medicine:  Is it for you?</vt:lpstr>
      <vt:lpstr>Goals and Objectives</vt:lpstr>
      <vt:lpstr>Outline</vt:lpstr>
      <vt:lpstr>What is Sleep Medicine?</vt:lpstr>
      <vt:lpstr>The Evolution of Sleep Medicine as a Career</vt:lpstr>
      <vt:lpstr>Why Choose Sleep Medicine?</vt:lpstr>
      <vt:lpstr>Sleep Medicine: A Day in the Life</vt:lpstr>
      <vt:lpstr>The Sleep Medicine Team</vt:lpstr>
      <vt:lpstr>Path to Sleep Medicine Training</vt:lpstr>
      <vt:lpstr>Sleep Medicine Fellowship</vt:lpstr>
      <vt:lpstr>How to Get Board Certified in Sleep Medicine?</vt:lpstr>
      <vt:lpstr>What Do Sleep Physicians Do After Training?</vt:lpstr>
      <vt:lpstr>What Can Board Certified Sleep Physicians Do?</vt:lpstr>
      <vt:lpstr>Sleep Medicine Resources</vt:lpstr>
      <vt:lpstr>Hear From Former Sleep Medicine Fellows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Medicine,  Is it for you?</dc:title>
  <dc:creator>Laura Nesbitt</dc:creator>
  <cp:lastModifiedBy>Sally Podolski</cp:lastModifiedBy>
  <cp:revision>6</cp:revision>
  <dcterms:created xsi:type="dcterms:W3CDTF">2023-04-19T20:29:19Z</dcterms:created>
  <dcterms:modified xsi:type="dcterms:W3CDTF">2023-06-01T15:39:45Z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